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6858000" cx="9906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2160">
          <p15:clr>
            <a:srgbClr val="000000"/>
          </p15:clr>
        </p15:guide>
        <p15:guide id="4" pos="312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160" orient="horz"/>
        <p:guide pos="312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slide" Target="slides/slide43.xml"/><Relationship Id="rId25" Type="http://schemas.openxmlformats.org/officeDocument/2006/relationships/slide" Target="slides/slide20.xml"/><Relationship Id="rId47" Type="http://schemas.openxmlformats.org/officeDocument/2006/relationships/slide" Target="slides/slide42.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s.wikipedia.org/wiki/Electrost%C3%A1tica" TargetMode="External"/><Relationship Id="rId3" Type="http://schemas.openxmlformats.org/officeDocument/2006/relationships/hyperlink" Target="https://es.wikipedia.org/wiki/Electrost%C3%A1tica" TargetMode="External"/><Relationship Id="rId4" Type="http://schemas.openxmlformats.org/officeDocument/2006/relationships/hyperlink" Target="https://es.wikipedia.org/wiki/Magnetismo" TargetMode="External"/><Relationship Id="rId11" Type="http://schemas.openxmlformats.org/officeDocument/2006/relationships/hyperlink" Target="https://es.wikipedia.org/wiki/Electroscopio" TargetMode="External"/><Relationship Id="rId10" Type="http://schemas.openxmlformats.org/officeDocument/2006/relationships/hyperlink" Target="https://es.wikipedia.org/wiki/Electroscopio" TargetMode="External"/><Relationship Id="rId9" Type="http://schemas.openxmlformats.org/officeDocument/2006/relationships/hyperlink" Target="https://es.wikipedia.org/wiki/Aislante_el%C3%A9ctrico" TargetMode="External"/><Relationship Id="rId5" Type="http://schemas.openxmlformats.org/officeDocument/2006/relationships/hyperlink" Target="https://es.wikipedia.org/wiki/Magnetismo" TargetMode="External"/><Relationship Id="rId6" Type="http://schemas.openxmlformats.org/officeDocument/2006/relationships/hyperlink" Target="https://es.wikipedia.org/wiki/Conductor_el%C3%A9ctrico" TargetMode="External"/><Relationship Id="rId7" Type="http://schemas.openxmlformats.org/officeDocument/2006/relationships/hyperlink" Target="https://es.wikipedia.org/wiki/Conductor_el%C3%A9ctrico" TargetMode="External"/><Relationship Id="rId8" Type="http://schemas.openxmlformats.org/officeDocument/2006/relationships/hyperlink" Target="https://es.wikipedia.org/wiki/Aislante_el%C3%A9ctrico"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40d743bb9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340d743bb9b_0_60: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40d743bb9b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340d743bb9b_0_87: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Las bolitas metalicas estan en contacto y se cargarn (50’50)</a:t>
            </a:r>
            <a:endParaRPr/>
          </a:p>
          <a:p>
            <a:pPr indent="0" lvl="0" marL="0" rtl="0" algn="l">
              <a:lnSpc>
                <a:spcPct val="100000"/>
              </a:lnSpc>
              <a:spcBef>
                <a:spcPts val="0"/>
              </a:spcBef>
              <a:spcAft>
                <a:spcPts val="0"/>
              </a:spcAft>
              <a:buSzPts val="1100"/>
              <a:buNone/>
            </a:pPr>
            <a:r>
              <a:rPr lang="en-US"/>
              <a:t>La fza es proporcional al angulo de torsion</a:t>
            </a:r>
            <a:endParaRPr/>
          </a:p>
          <a:p>
            <a:pPr indent="0" lvl="0" marL="0" rtl="0" algn="l">
              <a:lnSpc>
                <a:spcPct val="100000"/>
              </a:lnSpc>
              <a:spcBef>
                <a:spcPts val="0"/>
              </a:spcBef>
              <a:spcAft>
                <a:spcPts val="0"/>
              </a:spcAft>
              <a:buSzPts val="1100"/>
              <a:buNone/>
            </a:pPr>
            <a:r>
              <a:rPr lang="en-US"/>
              <a:t>Podia hacer experimentos del tipo: disminuir la carga de la bolita fija a la mitad y ver que pasaba o girar el micrometro para torsionar el hilo y cambiar las distancias de equilibrio…</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Aca hablo de ftoramiento</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4: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Aca hablo de ftoramiento</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40d743bb9b_0_128: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340d743bb9b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Aca hablo de ftoramiento</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5: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Aca hablo de ftoramiento</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6: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7: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8: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9: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0: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1: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2: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3: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4: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5: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6: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7: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8: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29: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8" name="Google Shape;59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30: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6" name="Google Shape;60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US"/>
              <a:t>https://academo.org/demos/electric-field-line-simulator/</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31: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4" name="Google Shape;61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2: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3: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4: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35: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3" name="Google Shape;88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Cada dv contribuye un dE (vector)</a:t>
            </a:r>
            <a:endParaRPr/>
          </a:p>
          <a:p>
            <a:pPr indent="-298450" lvl="0" marL="457200" rtl="0" algn="l">
              <a:lnSpc>
                <a:spcPct val="100000"/>
              </a:lnSpc>
              <a:spcBef>
                <a:spcPts val="0"/>
              </a:spcBef>
              <a:spcAft>
                <a:spcPts val="0"/>
              </a:spcAft>
              <a:buSzPts val="1100"/>
              <a:buChar char="●"/>
            </a:pPr>
            <a:r>
              <a:rPr lang="en-US"/>
              <a:t>El resultado es la suma de todas las contribuciones</a:t>
            </a:r>
            <a:endParaRPr/>
          </a:p>
          <a:p>
            <a:pPr indent="-298450" lvl="0" marL="457200" rtl="0" algn="l">
              <a:lnSpc>
                <a:spcPct val="100000"/>
              </a:lnSpc>
              <a:spcBef>
                <a:spcPts val="0"/>
              </a:spcBef>
              <a:spcAft>
                <a:spcPts val="0"/>
              </a:spcAft>
              <a:buSzPts val="1100"/>
              <a:buChar char="●"/>
            </a:pPr>
            <a:r>
              <a:rPr lang="en-US"/>
              <a:t>Para hacer la integral necesito solo conocer rho</a:t>
            </a:r>
            <a:endParaRPr/>
          </a:p>
          <a:p>
            <a:pPr indent="-298450" lvl="0" marL="457200" rtl="0" algn="l">
              <a:lnSpc>
                <a:spcPct val="100000"/>
              </a:lnSpc>
              <a:spcBef>
                <a:spcPts val="0"/>
              </a:spcBef>
              <a:spcAft>
                <a:spcPts val="0"/>
              </a:spcAft>
              <a:buSzPts val="1100"/>
              <a:buChar char="●"/>
            </a:pPr>
            <a:r>
              <a:rPr lang="en-US"/>
              <a:t>es una integral en volumen (dentro del volumen de la rho…pero de todas formas el integrando se anula cuando rho es nulo)</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p36: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1" name="Google Shape;1001;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Cada dv contribuye un dE (vector)</a:t>
            </a:r>
            <a:endParaRPr/>
          </a:p>
          <a:p>
            <a:pPr indent="-298450" lvl="0" marL="457200" rtl="0" algn="l">
              <a:lnSpc>
                <a:spcPct val="100000"/>
              </a:lnSpc>
              <a:spcBef>
                <a:spcPts val="0"/>
              </a:spcBef>
              <a:spcAft>
                <a:spcPts val="0"/>
              </a:spcAft>
              <a:buSzPts val="1100"/>
              <a:buChar char="●"/>
            </a:pPr>
            <a:r>
              <a:rPr lang="en-US"/>
              <a:t>El resultado es la suma de todas las contribuciones</a:t>
            </a:r>
            <a:endParaRPr/>
          </a:p>
          <a:p>
            <a:pPr indent="-298450" lvl="0" marL="457200" rtl="0" algn="l">
              <a:lnSpc>
                <a:spcPct val="100000"/>
              </a:lnSpc>
              <a:spcBef>
                <a:spcPts val="0"/>
              </a:spcBef>
              <a:spcAft>
                <a:spcPts val="0"/>
              </a:spcAft>
              <a:buSzPts val="1100"/>
              <a:buChar char="●"/>
            </a:pPr>
            <a:r>
              <a:rPr lang="en-US"/>
              <a:t>Para hacer la integral necesito solo conocer rho</a:t>
            </a:r>
            <a:endParaRPr/>
          </a:p>
          <a:p>
            <a:pPr indent="-298450" lvl="0" marL="457200" rtl="0" algn="l">
              <a:lnSpc>
                <a:spcPct val="100000"/>
              </a:lnSpc>
              <a:spcBef>
                <a:spcPts val="0"/>
              </a:spcBef>
              <a:spcAft>
                <a:spcPts val="0"/>
              </a:spcAft>
              <a:buSzPts val="1100"/>
              <a:buChar char="●"/>
            </a:pPr>
            <a:r>
              <a:rPr lang="en-US"/>
              <a:t>es una integral en volumen (dentro del volumen de la rho…pero de todas formas el integrando se anula cuando rho es nulo)</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p37: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8" name="Google Shape;1108;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Cada dv contribuye un dE (vector)</a:t>
            </a:r>
            <a:endParaRPr/>
          </a:p>
          <a:p>
            <a:pPr indent="-298450" lvl="0" marL="457200" rtl="0" algn="l">
              <a:lnSpc>
                <a:spcPct val="100000"/>
              </a:lnSpc>
              <a:spcBef>
                <a:spcPts val="0"/>
              </a:spcBef>
              <a:spcAft>
                <a:spcPts val="0"/>
              </a:spcAft>
              <a:buSzPts val="1100"/>
              <a:buChar char="●"/>
            </a:pPr>
            <a:r>
              <a:rPr lang="en-US"/>
              <a:t>El resultado es la suma de todas las contribuciones</a:t>
            </a:r>
            <a:endParaRPr/>
          </a:p>
          <a:p>
            <a:pPr indent="-298450" lvl="0" marL="457200" rtl="0" algn="l">
              <a:lnSpc>
                <a:spcPct val="100000"/>
              </a:lnSpc>
              <a:spcBef>
                <a:spcPts val="0"/>
              </a:spcBef>
              <a:spcAft>
                <a:spcPts val="0"/>
              </a:spcAft>
              <a:buSzPts val="1100"/>
              <a:buChar char="●"/>
            </a:pPr>
            <a:r>
              <a:rPr lang="en-US"/>
              <a:t>Para hacer la integral necesito solo conocer rho</a:t>
            </a:r>
            <a:endParaRPr/>
          </a:p>
          <a:p>
            <a:pPr indent="-298450" lvl="0" marL="457200" rtl="0" algn="l">
              <a:lnSpc>
                <a:spcPct val="100000"/>
              </a:lnSpc>
              <a:spcBef>
                <a:spcPts val="0"/>
              </a:spcBef>
              <a:spcAft>
                <a:spcPts val="0"/>
              </a:spcAft>
              <a:buSzPts val="1100"/>
              <a:buChar char="●"/>
            </a:pPr>
            <a:r>
              <a:rPr lang="en-US"/>
              <a:t>es una integral en volumen (dentro del volumen de la rho…pero de todas formas el integrando se anula cuando rho es nulo)</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8: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p39: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1" name="Google Shape;1371;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p40: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0" name="Google Shape;1420;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9" name="Shape 1429"/>
        <p:cNvGrpSpPr/>
        <p:nvPr/>
      </p:nvGrpSpPr>
      <p:grpSpPr>
        <a:xfrm>
          <a:off x="0" y="0"/>
          <a:ext cx="0" cy="0"/>
          <a:chOff x="0" y="0"/>
          <a:chExt cx="0" cy="0"/>
        </a:xfrm>
      </p:grpSpPr>
      <p:sp>
        <p:nvSpPr>
          <p:cNvPr id="1430" name="Google Shape;1430;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41: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0" name="Shape 1470"/>
        <p:cNvGrpSpPr/>
        <p:nvPr/>
      </p:nvGrpSpPr>
      <p:grpSpPr>
        <a:xfrm>
          <a:off x="0" y="0"/>
          <a:ext cx="0" cy="0"/>
          <a:chOff x="0" y="0"/>
          <a:chExt cx="0" cy="0"/>
        </a:xfrm>
      </p:grpSpPr>
      <p:sp>
        <p:nvSpPr>
          <p:cNvPr id="1471" name="Google Shape;1471;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42: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6: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A lo largo dela historia los fenomenos electricos aparecieron como ‘curiosidades’.</a:t>
            </a:r>
            <a:endParaRPr/>
          </a:p>
          <a:p>
            <a:pPr indent="-298450" lvl="0" marL="457200" rtl="0" algn="l">
              <a:lnSpc>
                <a:spcPct val="100000"/>
              </a:lnSpc>
              <a:spcBef>
                <a:spcPts val="0"/>
              </a:spcBef>
              <a:spcAft>
                <a:spcPts val="0"/>
              </a:spcAft>
              <a:buSzPts val="1100"/>
              <a:buChar char="●"/>
            </a:pPr>
            <a:r>
              <a:rPr lang="en-US"/>
              <a:t>Materiales muy especificos afectados...ademas poca intensidad...entonces era una rareza (comparada por ejemplo con grvedad=</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7: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solidFill>
                  <a:schemeClr val="dk1"/>
                </a:solidFill>
              </a:rPr>
              <a:t>Gilbert: filosofo natural y medico ingles. uno de los primeros filósofos naturales de la era moderna en realizar experimentos con la</a:t>
            </a:r>
            <a:r>
              <a:rPr lang="en-US">
                <a:solidFill>
                  <a:schemeClr val="dk1"/>
                </a:solidFill>
                <a:uFill>
                  <a:noFill/>
                </a:uFill>
                <a:hlinkClick r:id="rId2">
                  <a:extLst>
                    <a:ext uri="{A12FA001-AC4F-418D-AE19-62706E023703}">
                      <ahyp:hlinkClr val="tx"/>
                    </a:ext>
                  </a:extLst>
                </a:hlinkClick>
              </a:rPr>
              <a:t> </a:t>
            </a:r>
            <a:r>
              <a:rPr lang="en-US" u="sng">
                <a:solidFill>
                  <a:schemeClr val="hlink"/>
                </a:solidFill>
                <a:hlinkClick r:id="rId3"/>
              </a:rPr>
              <a:t>electrostática</a:t>
            </a:r>
            <a:r>
              <a:rPr lang="en-US">
                <a:solidFill>
                  <a:schemeClr val="dk1"/>
                </a:solidFill>
              </a:rPr>
              <a:t>, el</a:t>
            </a:r>
            <a:r>
              <a:rPr lang="en-US">
                <a:solidFill>
                  <a:schemeClr val="dk1"/>
                </a:solidFill>
                <a:uFill>
                  <a:noFill/>
                </a:uFill>
                <a:hlinkClick r:id="rId4">
                  <a:extLst>
                    <a:ext uri="{A12FA001-AC4F-418D-AE19-62706E023703}">
                      <ahyp:hlinkClr val="tx"/>
                    </a:ext>
                  </a:extLst>
                </a:hlinkClick>
              </a:rPr>
              <a:t> </a:t>
            </a:r>
            <a:r>
              <a:rPr lang="en-US" u="sng">
                <a:solidFill>
                  <a:schemeClr val="hlink"/>
                </a:solidFill>
                <a:hlinkClick r:id="rId5"/>
              </a:rPr>
              <a:t>magnetismo</a:t>
            </a:r>
            <a:r>
              <a:rPr lang="en-US">
                <a:solidFill>
                  <a:schemeClr val="dk1"/>
                </a:solidFill>
              </a:rPr>
              <a:t>. Definió el término de fuerza eléctrica, el fenómeno de atracción que se producía al frotar ciertas sustancias. A través de sus experiencias clasificó los materiales en</a:t>
            </a:r>
            <a:r>
              <a:rPr lang="en-US">
                <a:solidFill>
                  <a:schemeClr val="dk1"/>
                </a:solidFill>
                <a:uFill>
                  <a:noFill/>
                </a:uFill>
                <a:hlinkClick r:id="rId6">
                  <a:extLst>
                    <a:ext uri="{A12FA001-AC4F-418D-AE19-62706E023703}">
                      <ahyp:hlinkClr val="tx"/>
                    </a:ext>
                  </a:extLst>
                </a:hlinkClick>
              </a:rPr>
              <a:t> </a:t>
            </a:r>
            <a:r>
              <a:rPr lang="en-US" u="sng">
                <a:solidFill>
                  <a:schemeClr val="hlink"/>
                </a:solidFill>
                <a:hlinkClick r:id="rId7"/>
              </a:rPr>
              <a:t>conductores</a:t>
            </a:r>
            <a:r>
              <a:rPr lang="en-US">
                <a:solidFill>
                  <a:schemeClr val="dk1"/>
                </a:solidFill>
              </a:rPr>
              <a:t> y</a:t>
            </a:r>
            <a:r>
              <a:rPr lang="en-US">
                <a:solidFill>
                  <a:schemeClr val="dk1"/>
                </a:solidFill>
                <a:uFill>
                  <a:noFill/>
                </a:uFill>
                <a:hlinkClick r:id="rId8">
                  <a:extLst>
                    <a:ext uri="{A12FA001-AC4F-418D-AE19-62706E023703}">
                      <ahyp:hlinkClr val="tx"/>
                    </a:ext>
                  </a:extLst>
                </a:hlinkClick>
              </a:rPr>
              <a:t> </a:t>
            </a:r>
            <a:r>
              <a:rPr lang="en-US" u="sng">
                <a:solidFill>
                  <a:schemeClr val="hlink"/>
                </a:solidFill>
                <a:hlinkClick r:id="rId9"/>
              </a:rPr>
              <a:t>aislantes</a:t>
            </a:r>
            <a:r>
              <a:rPr lang="en-US">
                <a:solidFill>
                  <a:schemeClr val="dk1"/>
                </a:solidFill>
              </a:rPr>
              <a:t> e ideó el primer</a:t>
            </a:r>
            <a:r>
              <a:rPr lang="en-US">
                <a:solidFill>
                  <a:schemeClr val="dk1"/>
                </a:solidFill>
                <a:uFill>
                  <a:noFill/>
                </a:uFill>
                <a:hlinkClick r:id="rId10">
                  <a:extLst>
                    <a:ext uri="{A12FA001-AC4F-418D-AE19-62706E023703}">
                      <ahyp:hlinkClr val="tx"/>
                    </a:ext>
                  </a:extLst>
                </a:hlinkClick>
              </a:rPr>
              <a:t> </a:t>
            </a:r>
            <a:r>
              <a:rPr lang="en-US" u="sng">
                <a:solidFill>
                  <a:schemeClr val="hlink"/>
                </a:solidFill>
                <a:hlinkClick r:id="rId11"/>
              </a:rPr>
              <a:t>electroscopio</a:t>
            </a:r>
            <a:r>
              <a:rPr lang="en-US">
                <a:solidFill>
                  <a:schemeClr val="dk1"/>
                </a:solidFill>
              </a:rPr>
              <a: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Tambien trabajo sobre magnetismo: se dio cuenta 	uw 2 etremos de piedra iman eran ‘diferentes’...os llamo polos (norte y sur)</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8: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Franklin started exploring the phenomenon of electricity in 1746 when he saw some of Archibald Spencer's lectures using static electricity for illustrations.[48] Franklin proposed that "vitreous" and "resinous" electricity were not different types of "electrical fluid" (as electricity was called then), but the same "fluid" under different pressures. (The same proposal was made independently that same year by William Watson.) Franklin was the first to label them as positive and negative respectively,[49][50] and he was the first to discover the principle of conservation of charge.[51]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John Travoltage….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9: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Franklin started exploring the phenomenon of electricity in 1746 when he saw some of Archibald Spencer's lectures using static electricity for illustrations.[48] Franklin proposed that "vitreous" and "resinous" electricity were not different types of "electrical fluid" (as electricity was called then), but the same "fluid" under different pressures. (The same proposal was made independently that same year by William Watson.) Franklin was the first to label them as positive and negative respectively,[49][50] and he was the first to discover the principle of conservation of charge.[51]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John Travoltage….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0:notes"/>
          <p:cNvSpPr/>
          <p:nvPr>
            <p:ph idx="2" type="sldImg"/>
          </p:nvPr>
        </p:nvSpPr>
        <p:spPr>
          <a:xfrm>
            <a:off x="952500" y="685800"/>
            <a:ext cx="495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Franklin started exploring the phenomenon of electricity in 1746 when he saw some of Archibald Spencer's lectures using static electricity for illustrations.[48] Franklin proposed that "vitreous" and "resinous" electricity were not different types of "electrical fluid" (as electricity was called then), but the same "fluid" under different pressures. (The same proposal was made independently that same year by William Watson.) Franklin was the first to label them as positive and negative respectively,[49][50] and he was the first to discover the principle of conservation of charge.[51]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John Travoltage….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spTree>
      <p:nvGrpSpPr>
        <p:cNvPr id="9" name="Shape 9"/>
        <p:cNvGrpSpPr/>
        <p:nvPr/>
      </p:nvGrpSpPr>
      <p:grpSpPr>
        <a:xfrm>
          <a:off x="0" y="0"/>
          <a:ext cx="0" cy="0"/>
          <a:chOff x="0" y="0"/>
          <a:chExt cx="0" cy="0"/>
        </a:xfrm>
      </p:grpSpPr>
      <p:sp>
        <p:nvSpPr>
          <p:cNvPr id="10" name="Google Shape;10;p2"/>
          <p:cNvSpPr/>
          <p:nvPr/>
        </p:nvSpPr>
        <p:spPr>
          <a:xfrm>
            <a:off x="0" y="0"/>
            <a:ext cx="9906000" cy="6858000"/>
          </a:xfrm>
          <a:prstGeom prst="rect">
            <a:avLst/>
          </a:prstGeom>
          <a:solidFill>
            <a:srgbClr val="FFFFFF"/>
          </a:solidFill>
          <a:ln>
            <a:noFill/>
          </a:ln>
        </p:spPr>
        <p:txBody>
          <a:bodyPr anchorCtr="0" anchor="ctr" bIns="107250" lIns="107250" spcFirstLastPara="1" rIns="107250" wrap="square" tIns="1072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1" name="Google Shape;11;p2"/>
          <p:cNvSpPr/>
          <p:nvPr/>
        </p:nvSpPr>
        <p:spPr>
          <a:xfrm>
            <a:off x="0" y="1308732"/>
            <a:ext cx="9906000" cy="94400"/>
          </a:xfrm>
          <a:prstGeom prst="rect">
            <a:avLst/>
          </a:prstGeom>
          <a:solidFill>
            <a:srgbClr val="212121"/>
          </a:solidFill>
          <a:ln>
            <a:noFill/>
          </a:ln>
        </p:spPr>
        <p:txBody>
          <a:bodyPr anchorCtr="0" anchor="ctr" bIns="107250" lIns="107250" spcFirstLastPara="1" rIns="107250" wrap="square" tIns="1072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id="12" name="Google Shape;12;p2"/>
          <p:cNvPicPr preferRelativeResize="0"/>
          <p:nvPr/>
        </p:nvPicPr>
        <p:blipFill rotWithShape="1">
          <a:blip r:embed="rId2">
            <a:alphaModFix/>
          </a:blip>
          <a:srcRect b="38309" l="0" r="0" t="38312"/>
          <a:stretch/>
        </p:blipFill>
        <p:spPr>
          <a:xfrm>
            <a:off x="0" y="1"/>
            <a:ext cx="9906007" cy="1308739"/>
          </a:xfrm>
          <a:prstGeom prst="rect">
            <a:avLst/>
          </a:prstGeom>
          <a:noFill/>
          <a:ln>
            <a:noFill/>
          </a:ln>
        </p:spPr>
      </p:pic>
      <p:sp>
        <p:nvSpPr>
          <p:cNvPr id="13" name="Google Shape;13;p2"/>
          <p:cNvSpPr txBox="1"/>
          <p:nvPr>
            <p:ph type="ctrTitle"/>
          </p:nvPr>
        </p:nvSpPr>
        <p:spPr>
          <a:xfrm>
            <a:off x="3183077" y="3321933"/>
            <a:ext cx="5828225" cy="1358800"/>
          </a:xfrm>
          <a:prstGeom prst="rect">
            <a:avLst/>
          </a:prstGeom>
          <a:noFill/>
          <a:ln>
            <a:noFill/>
          </a:ln>
        </p:spPr>
        <p:txBody>
          <a:bodyPr anchorCtr="0" anchor="b" bIns="107250" lIns="107250" spcFirstLastPara="1" rIns="107250" wrap="square" tIns="107250">
            <a:noAutofit/>
          </a:bodyPr>
          <a:lstStyle>
            <a:lvl1pPr lvl="0" algn="l">
              <a:lnSpc>
                <a:spcPct val="100000"/>
              </a:lnSpc>
              <a:spcBef>
                <a:spcPts val="0"/>
              </a:spcBef>
              <a:spcAft>
                <a:spcPts val="0"/>
              </a:spcAft>
              <a:buClr>
                <a:srgbClr val="212121"/>
              </a:buClr>
              <a:buSzPts val="3000"/>
              <a:buNone/>
              <a:defRPr b="1" sz="3500">
                <a:solidFill>
                  <a:srgbClr val="212121"/>
                </a:solidFill>
              </a:defRPr>
            </a:lvl1pPr>
            <a:lvl2pPr lvl="1" algn="l">
              <a:lnSpc>
                <a:spcPct val="100000"/>
              </a:lnSpc>
              <a:spcBef>
                <a:spcPts val="0"/>
              </a:spcBef>
              <a:spcAft>
                <a:spcPts val="0"/>
              </a:spcAft>
              <a:buClr>
                <a:srgbClr val="212121"/>
              </a:buClr>
              <a:buSzPts val="3000"/>
              <a:buNone/>
              <a:defRPr b="1" sz="3500">
                <a:solidFill>
                  <a:srgbClr val="212121"/>
                </a:solidFill>
              </a:defRPr>
            </a:lvl2pPr>
            <a:lvl3pPr lvl="2" algn="l">
              <a:lnSpc>
                <a:spcPct val="100000"/>
              </a:lnSpc>
              <a:spcBef>
                <a:spcPts val="0"/>
              </a:spcBef>
              <a:spcAft>
                <a:spcPts val="0"/>
              </a:spcAft>
              <a:buClr>
                <a:srgbClr val="212121"/>
              </a:buClr>
              <a:buSzPts val="3000"/>
              <a:buNone/>
              <a:defRPr b="1" sz="3500">
                <a:solidFill>
                  <a:srgbClr val="212121"/>
                </a:solidFill>
              </a:defRPr>
            </a:lvl3pPr>
            <a:lvl4pPr lvl="3" algn="l">
              <a:lnSpc>
                <a:spcPct val="100000"/>
              </a:lnSpc>
              <a:spcBef>
                <a:spcPts val="0"/>
              </a:spcBef>
              <a:spcAft>
                <a:spcPts val="0"/>
              </a:spcAft>
              <a:buClr>
                <a:srgbClr val="212121"/>
              </a:buClr>
              <a:buSzPts val="3000"/>
              <a:buNone/>
              <a:defRPr b="1" sz="3500">
                <a:solidFill>
                  <a:srgbClr val="212121"/>
                </a:solidFill>
              </a:defRPr>
            </a:lvl4pPr>
            <a:lvl5pPr lvl="4" algn="l">
              <a:lnSpc>
                <a:spcPct val="100000"/>
              </a:lnSpc>
              <a:spcBef>
                <a:spcPts val="0"/>
              </a:spcBef>
              <a:spcAft>
                <a:spcPts val="0"/>
              </a:spcAft>
              <a:buClr>
                <a:srgbClr val="212121"/>
              </a:buClr>
              <a:buSzPts val="3000"/>
              <a:buNone/>
              <a:defRPr b="1" sz="3500">
                <a:solidFill>
                  <a:srgbClr val="212121"/>
                </a:solidFill>
              </a:defRPr>
            </a:lvl5pPr>
            <a:lvl6pPr lvl="5" algn="l">
              <a:lnSpc>
                <a:spcPct val="100000"/>
              </a:lnSpc>
              <a:spcBef>
                <a:spcPts val="0"/>
              </a:spcBef>
              <a:spcAft>
                <a:spcPts val="0"/>
              </a:spcAft>
              <a:buClr>
                <a:srgbClr val="212121"/>
              </a:buClr>
              <a:buSzPts val="3000"/>
              <a:buNone/>
              <a:defRPr b="1" sz="3500">
                <a:solidFill>
                  <a:srgbClr val="212121"/>
                </a:solidFill>
              </a:defRPr>
            </a:lvl6pPr>
            <a:lvl7pPr lvl="6" algn="l">
              <a:lnSpc>
                <a:spcPct val="100000"/>
              </a:lnSpc>
              <a:spcBef>
                <a:spcPts val="0"/>
              </a:spcBef>
              <a:spcAft>
                <a:spcPts val="0"/>
              </a:spcAft>
              <a:buClr>
                <a:srgbClr val="212121"/>
              </a:buClr>
              <a:buSzPts val="3000"/>
              <a:buNone/>
              <a:defRPr b="1" sz="3500">
                <a:solidFill>
                  <a:srgbClr val="212121"/>
                </a:solidFill>
              </a:defRPr>
            </a:lvl7pPr>
            <a:lvl8pPr lvl="7" algn="l">
              <a:lnSpc>
                <a:spcPct val="100000"/>
              </a:lnSpc>
              <a:spcBef>
                <a:spcPts val="0"/>
              </a:spcBef>
              <a:spcAft>
                <a:spcPts val="0"/>
              </a:spcAft>
              <a:buClr>
                <a:srgbClr val="212121"/>
              </a:buClr>
              <a:buSzPts val="3000"/>
              <a:buNone/>
              <a:defRPr b="1" sz="3500">
                <a:solidFill>
                  <a:srgbClr val="212121"/>
                </a:solidFill>
              </a:defRPr>
            </a:lvl8pPr>
            <a:lvl9pPr lvl="8" algn="l">
              <a:lnSpc>
                <a:spcPct val="100000"/>
              </a:lnSpc>
              <a:spcBef>
                <a:spcPts val="0"/>
              </a:spcBef>
              <a:spcAft>
                <a:spcPts val="0"/>
              </a:spcAft>
              <a:buClr>
                <a:srgbClr val="212121"/>
              </a:buClr>
              <a:buSzPts val="3000"/>
              <a:buNone/>
              <a:defRPr b="1" sz="3500">
                <a:solidFill>
                  <a:srgbClr val="212121"/>
                </a:solidFill>
              </a:defRPr>
            </a:lvl9pPr>
          </a:lstStyle>
          <a:p/>
        </p:txBody>
      </p:sp>
      <p:sp>
        <p:nvSpPr>
          <p:cNvPr id="14" name="Google Shape;14;p2"/>
          <p:cNvSpPr txBox="1"/>
          <p:nvPr>
            <p:ph idx="1" type="subTitle"/>
          </p:nvPr>
        </p:nvSpPr>
        <p:spPr>
          <a:xfrm>
            <a:off x="3183077" y="4761767"/>
            <a:ext cx="5828225" cy="734000"/>
          </a:xfrm>
          <a:prstGeom prst="rect">
            <a:avLst/>
          </a:prstGeom>
          <a:noFill/>
          <a:ln>
            <a:noFill/>
          </a:ln>
        </p:spPr>
        <p:txBody>
          <a:bodyPr anchorCtr="0" anchor="t" bIns="107250" lIns="107250" spcFirstLastPara="1" rIns="107250" wrap="square" tIns="107250">
            <a:noAutofit/>
          </a:bodyPr>
          <a:lstStyle>
            <a:lvl1pPr lvl="0" algn="l">
              <a:lnSpc>
                <a:spcPct val="100000"/>
              </a:lnSpc>
              <a:spcBef>
                <a:spcPts val="0"/>
              </a:spcBef>
              <a:spcAft>
                <a:spcPts val="0"/>
              </a:spcAft>
              <a:buClr>
                <a:srgbClr val="212121"/>
              </a:buClr>
              <a:buSzPts val="1400"/>
              <a:buNone/>
              <a:defRPr sz="1600">
                <a:solidFill>
                  <a:srgbClr val="212121"/>
                </a:solidFill>
              </a:defRPr>
            </a:lvl1pPr>
            <a:lvl2pPr lvl="1" algn="l">
              <a:lnSpc>
                <a:spcPct val="100000"/>
              </a:lnSpc>
              <a:spcBef>
                <a:spcPts val="0"/>
              </a:spcBef>
              <a:spcAft>
                <a:spcPts val="0"/>
              </a:spcAft>
              <a:buClr>
                <a:srgbClr val="212121"/>
              </a:buClr>
              <a:buSzPts val="1400"/>
              <a:buNone/>
              <a:defRPr sz="1600">
                <a:solidFill>
                  <a:srgbClr val="212121"/>
                </a:solidFill>
              </a:defRPr>
            </a:lvl2pPr>
            <a:lvl3pPr lvl="2" algn="l">
              <a:lnSpc>
                <a:spcPct val="100000"/>
              </a:lnSpc>
              <a:spcBef>
                <a:spcPts val="0"/>
              </a:spcBef>
              <a:spcAft>
                <a:spcPts val="0"/>
              </a:spcAft>
              <a:buClr>
                <a:srgbClr val="212121"/>
              </a:buClr>
              <a:buSzPts val="1400"/>
              <a:buNone/>
              <a:defRPr sz="1600">
                <a:solidFill>
                  <a:srgbClr val="212121"/>
                </a:solidFill>
              </a:defRPr>
            </a:lvl3pPr>
            <a:lvl4pPr lvl="3" algn="l">
              <a:lnSpc>
                <a:spcPct val="100000"/>
              </a:lnSpc>
              <a:spcBef>
                <a:spcPts val="0"/>
              </a:spcBef>
              <a:spcAft>
                <a:spcPts val="0"/>
              </a:spcAft>
              <a:buClr>
                <a:srgbClr val="212121"/>
              </a:buClr>
              <a:buSzPts val="1400"/>
              <a:buNone/>
              <a:defRPr sz="1600">
                <a:solidFill>
                  <a:srgbClr val="212121"/>
                </a:solidFill>
              </a:defRPr>
            </a:lvl4pPr>
            <a:lvl5pPr lvl="4" algn="l">
              <a:lnSpc>
                <a:spcPct val="100000"/>
              </a:lnSpc>
              <a:spcBef>
                <a:spcPts val="0"/>
              </a:spcBef>
              <a:spcAft>
                <a:spcPts val="0"/>
              </a:spcAft>
              <a:buClr>
                <a:srgbClr val="212121"/>
              </a:buClr>
              <a:buSzPts val="1400"/>
              <a:buNone/>
              <a:defRPr sz="1600">
                <a:solidFill>
                  <a:srgbClr val="212121"/>
                </a:solidFill>
              </a:defRPr>
            </a:lvl5pPr>
            <a:lvl6pPr lvl="5" algn="l">
              <a:lnSpc>
                <a:spcPct val="100000"/>
              </a:lnSpc>
              <a:spcBef>
                <a:spcPts val="0"/>
              </a:spcBef>
              <a:spcAft>
                <a:spcPts val="0"/>
              </a:spcAft>
              <a:buClr>
                <a:srgbClr val="212121"/>
              </a:buClr>
              <a:buSzPts val="1400"/>
              <a:buNone/>
              <a:defRPr sz="1600">
                <a:solidFill>
                  <a:srgbClr val="212121"/>
                </a:solidFill>
              </a:defRPr>
            </a:lvl6pPr>
            <a:lvl7pPr lvl="6" algn="l">
              <a:lnSpc>
                <a:spcPct val="100000"/>
              </a:lnSpc>
              <a:spcBef>
                <a:spcPts val="0"/>
              </a:spcBef>
              <a:spcAft>
                <a:spcPts val="0"/>
              </a:spcAft>
              <a:buClr>
                <a:srgbClr val="212121"/>
              </a:buClr>
              <a:buSzPts val="1400"/>
              <a:buNone/>
              <a:defRPr sz="1600">
                <a:solidFill>
                  <a:srgbClr val="212121"/>
                </a:solidFill>
              </a:defRPr>
            </a:lvl7pPr>
            <a:lvl8pPr lvl="7" algn="l">
              <a:lnSpc>
                <a:spcPct val="100000"/>
              </a:lnSpc>
              <a:spcBef>
                <a:spcPts val="0"/>
              </a:spcBef>
              <a:spcAft>
                <a:spcPts val="0"/>
              </a:spcAft>
              <a:buClr>
                <a:srgbClr val="212121"/>
              </a:buClr>
              <a:buSzPts val="1400"/>
              <a:buNone/>
              <a:defRPr sz="1600">
                <a:solidFill>
                  <a:srgbClr val="212121"/>
                </a:solidFill>
              </a:defRPr>
            </a:lvl8pPr>
            <a:lvl9pPr lvl="8" algn="l">
              <a:lnSpc>
                <a:spcPct val="100000"/>
              </a:lnSpc>
              <a:spcBef>
                <a:spcPts val="0"/>
              </a:spcBef>
              <a:spcAft>
                <a:spcPts val="0"/>
              </a:spcAft>
              <a:buClr>
                <a:srgbClr val="212121"/>
              </a:buClr>
              <a:buSzPts val="1400"/>
              <a:buNone/>
              <a:defRPr sz="1600">
                <a:solidFill>
                  <a:srgbClr val="212121"/>
                </a:solidFill>
              </a:defRPr>
            </a:lvl9pPr>
          </a:lstStyle>
          <a:p/>
        </p:txBody>
      </p:sp>
      <p:sp>
        <p:nvSpPr>
          <p:cNvPr id="15" name="Google Shape;15;p2"/>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lvl1pPr indent="0" lvl="0" marL="0" algn="r">
              <a:lnSpc>
                <a:spcPct val="100000"/>
              </a:lnSpc>
              <a:spcBef>
                <a:spcPts val="0"/>
              </a:spcBef>
              <a:spcAft>
                <a:spcPts val="0"/>
              </a:spcAft>
              <a:buSzPts val="1200"/>
              <a:buNone/>
              <a:defRPr b="0" i="0" sz="1200" u="none" cap="none" strike="noStrike">
                <a:solidFill>
                  <a:srgbClr val="212121"/>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rgbClr val="212121"/>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rgbClr val="212121"/>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rgbClr val="212121"/>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rgbClr val="212121"/>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rgbClr val="212121"/>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rgbClr val="212121"/>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rgbClr val="212121"/>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rgbClr val="21212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37675" y="1474833"/>
            <a:ext cx="9230650" cy="2618000"/>
          </a:xfrm>
          <a:prstGeom prst="rect">
            <a:avLst/>
          </a:prstGeom>
          <a:noFill/>
          <a:ln>
            <a:noFill/>
          </a:ln>
        </p:spPr>
        <p:txBody>
          <a:bodyPr anchorCtr="0" anchor="b" bIns="107250" lIns="107250" spcFirstLastPara="1" rIns="107250" wrap="square" tIns="107250">
            <a:noAutofit/>
          </a:bodyPr>
          <a:lstStyle>
            <a:lvl1pPr lvl="0" algn="ctr">
              <a:lnSpc>
                <a:spcPct val="100000"/>
              </a:lnSpc>
              <a:spcBef>
                <a:spcPts val="0"/>
              </a:spcBef>
              <a:spcAft>
                <a:spcPts val="0"/>
              </a:spcAft>
              <a:buSzPts val="12000"/>
              <a:buNone/>
              <a:defRPr sz="14100"/>
            </a:lvl1pPr>
            <a:lvl2pPr lvl="1" algn="ctr">
              <a:lnSpc>
                <a:spcPct val="100000"/>
              </a:lnSpc>
              <a:spcBef>
                <a:spcPts val="0"/>
              </a:spcBef>
              <a:spcAft>
                <a:spcPts val="0"/>
              </a:spcAft>
              <a:buSzPts val="12000"/>
              <a:buNone/>
              <a:defRPr sz="14100"/>
            </a:lvl2pPr>
            <a:lvl3pPr lvl="2" algn="ctr">
              <a:lnSpc>
                <a:spcPct val="100000"/>
              </a:lnSpc>
              <a:spcBef>
                <a:spcPts val="0"/>
              </a:spcBef>
              <a:spcAft>
                <a:spcPts val="0"/>
              </a:spcAft>
              <a:buSzPts val="12000"/>
              <a:buNone/>
              <a:defRPr sz="14100"/>
            </a:lvl3pPr>
            <a:lvl4pPr lvl="3" algn="ctr">
              <a:lnSpc>
                <a:spcPct val="100000"/>
              </a:lnSpc>
              <a:spcBef>
                <a:spcPts val="0"/>
              </a:spcBef>
              <a:spcAft>
                <a:spcPts val="0"/>
              </a:spcAft>
              <a:buSzPts val="12000"/>
              <a:buNone/>
              <a:defRPr sz="14100"/>
            </a:lvl4pPr>
            <a:lvl5pPr lvl="4" algn="ctr">
              <a:lnSpc>
                <a:spcPct val="100000"/>
              </a:lnSpc>
              <a:spcBef>
                <a:spcPts val="0"/>
              </a:spcBef>
              <a:spcAft>
                <a:spcPts val="0"/>
              </a:spcAft>
              <a:buSzPts val="12000"/>
              <a:buNone/>
              <a:defRPr sz="14100"/>
            </a:lvl5pPr>
            <a:lvl6pPr lvl="5" algn="ctr">
              <a:lnSpc>
                <a:spcPct val="100000"/>
              </a:lnSpc>
              <a:spcBef>
                <a:spcPts val="0"/>
              </a:spcBef>
              <a:spcAft>
                <a:spcPts val="0"/>
              </a:spcAft>
              <a:buSzPts val="12000"/>
              <a:buNone/>
              <a:defRPr sz="14100"/>
            </a:lvl6pPr>
            <a:lvl7pPr lvl="6" algn="ctr">
              <a:lnSpc>
                <a:spcPct val="100000"/>
              </a:lnSpc>
              <a:spcBef>
                <a:spcPts val="0"/>
              </a:spcBef>
              <a:spcAft>
                <a:spcPts val="0"/>
              </a:spcAft>
              <a:buSzPts val="12000"/>
              <a:buNone/>
              <a:defRPr sz="14100"/>
            </a:lvl7pPr>
            <a:lvl8pPr lvl="7" algn="ctr">
              <a:lnSpc>
                <a:spcPct val="100000"/>
              </a:lnSpc>
              <a:spcBef>
                <a:spcPts val="0"/>
              </a:spcBef>
              <a:spcAft>
                <a:spcPts val="0"/>
              </a:spcAft>
              <a:buSzPts val="12000"/>
              <a:buNone/>
              <a:defRPr sz="14100"/>
            </a:lvl8pPr>
            <a:lvl9pPr lvl="8" algn="ctr">
              <a:lnSpc>
                <a:spcPct val="100000"/>
              </a:lnSpc>
              <a:spcBef>
                <a:spcPts val="0"/>
              </a:spcBef>
              <a:spcAft>
                <a:spcPts val="0"/>
              </a:spcAft>
              <a:buSzPts val="12000"/>
              <a:buNone/>
              <a:defRPr sz="14100"/>
            </a:lvl9pPr>
          </a:lstStyle>
          <a:p>
            <a:r>
              <a:t>xx%</a:t>
            </a:r>
          </a:p>
        </p:txBody>
      </p:sp>
      <p:sp>
        <p:nvSpPr>
          <p:cNvPr id="49" name="Google Shape;49;p11"/>
          <p:cNvSpPr txBox="1"/>
          <p:nvPr>
            <p:ph idx="1" type="body"/>
          </p:nvPr>
        </p:nvSpPr>
        <p:spPr>
          <a:xfrm>
            <a:off x="337675" y="4202967"/>
            <a:ext cx="9230650" cy="1734400"/>
          </a:xfrm>
          <a:prstGeom prst="rect">
            <a:avLst/>
          </a:prstGeom>
          <a:noFill/>
          <a:ln>
            <a:noFill/>
          </a:ln>
        </p:spPr>
        <p:txBody>
          <a:bodyPr anchorCtr="0" anchor="t" bIns="107250" lIns="107250" spcFirstLastPara="1" rIns="107250" wrap="square" tIns="107250">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877"/>
              </a:spcBef>
              <a:spcAft>
                <a:spcPts val="0"/>
              </a:spcAft>
              <a:buSzPts val="1400"/>
              <a:buChar char="○"/>
              <a:defRPr/>
            </a:lvl2pPr>
            <a:lvl3pPr indent="-317500" lvl="2" marL="1371600" algn="ctr">
              <a:lnSpc>
                <a:spcPct val="115000"/>
              </a:lnSpc>
              <a:spcBef>
                <a:spcPts val="1877"/>
              </a:spcBef>
              <a:spcAft>
                <a:spcPts val="0"/>
              </a:spcAft>
              <a:buSzPts val="1400"/>
              <a:buChar char="■"/>
              <a:defRPr/>
            </a:lvl3pPr>
            <a:lvl4pPr indent="-317500" lvl="3" marL="1828800" algn="ctr">
              <a:lnSpc>
                <a:spcPct val="115000"/>
              </a:lnSpc>
              <a:spcBef>
                <a:spcPts val="1877"/>
              </a:spcBef>
              <a:spcAft>
                <a:spcPts val="0"/>
              </a:spcAft>
              <a:buSzPts val="1400"/>
              <a:buChar char="●"/>
              <a:defRPr/>
            </a:lvl4pPr>
            <a:lvl5pPr indent="-317500" lvl="4" marL="2286000" algn="ctr">
              <a:lnSpc>
                <a:spcPct val="115000"/>
              </a:lnSpc>
              <a:spcBef>
                <a:spcPts val="1877"/>
              </a:spcBef>
              <a:spcAft>
                <a:spcPts val="0"/>
              </a:spcAft>
              <a:buSzPts val="1400"/>
              <a:buChar char="○"/>
              <a:defRPr/>
            </a:lvl5pPr>
            <a:lvl6pPr indent="-317500" lvl="5" marL="2743200" algn="ctr">
              <a:lnSpc>
                <a:spcPct val="115000"/>
              </a:lnSpc>
              <a:spcBef>
                <a:spcPts val="1877"/>
              </a:spcBef>
              <a:spcAft>
                <a:spcPts val="0"/>
              </a:spcAft>
              <a:buSzPts val="1400"/>
              <a:buChar char="■"/>
              <a:defRPr/>
            </a:lvl6pPr>
            <a:lvl7pPr indent="-317500" lvl="6" marL="3200400" algn="ctr">
              <a:lnSpc>
                <a:spcPct val="115000"/>
              </a:lnSpc>
              <a:spcBef>
                <a:spcPts val="1877"/>
              </a:spcBef>
              <a:spcAft>
                <a:spcPts val="0"/>
              </a:spcAft>
              <a:buSzPts val="1400"/>
              <a:buChar char="●"/>
              <a:defRPr/>
            </a:lvl7pPr>
            <a:lvl8pPr indent="-317500" lvl="7" marL="3657600" algn="ctr">
              <a:lnSpc>
                <a:spcPct val="115000"/>
              </a:lnSpc>
              <a:spcBef>
                <a:spcPts val="1877"/>
              </a:spcBef>
              <a:spcAft>
                <a:spcPts val="0"/>
              </a:spcAft>
              <a:buSzPts val="1400"/>
              <a:buChar char="○"/>
              <a:defRPr/>
            </a:lvl8pPr>
            <a:lvl9pPr indent="-317500" lvl="8" marL="4114800" algn="ctr">
              <a:lnSpc>
                <a:spcPct val="115000"/>
              </a:lnSpc>
              <a:spcBef>
                <a:spcPts val="1877"/>
              </a:spcBef>
              <a:spcAft>
                <a:spcPts val="1877"/>
              </a:spcAft>
              <a:buSzPts val="1400"/>
              <a:buChar char="■"/>
              <a:defRPr/>
            </a:lvl9pPr>
          </a:lstStyle>
          <a:p/>
        </p:txBody>
      </p:sp>
      <p:sp>
        <p:nvSpPr>
          <p:cNvPr id="50" name="Google Shape;50;p11"/>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lvl1pPr indent="0" lvl="0"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lvl1pPr indent="0" lvl="0"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337675" y="593367"/>
            <a:ext cx="9230650" cy="763600"/>
          </a:xfrm>
          <a:prstGeom prst="rect">
            <a:avLst/>
          </a:prstGeom>
          <a:noFill/>
          <a:ln>
            <a:noFill/>
          </a:ln>
        </p:spPr>
        <p:txBody>
          <a:bodyPr anchorCtr="0" anchor="t" bIns="107250" lIns="107250" spcFirstLastPara="1" rIns="107250" wrap="square" tIns="10725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3"/>
          <p:cNvSpPr txBox="1"/>
          <p:nvPr>
            <p:ph idx="1" type="body"/>
          </p:nvPr>
        </p:nvSpPr>
        <p:spPr>
          <a:xfrm>
            <a:off x="337675" y="1536633"/>
            <a:ext cx="9230650" cy="4555200"/>
          </a:xfrm>
          <a:prstGeom prst="rect">
            <a:avLst/>
          </a:prstGeom>
          <a:noFill/>
          <a:ln>
            <a:noFill/>
          </a:ln>
        </p:spPr>
        <p:txBody>
          <a:bodyPr anchorCtr="0" anchor="t" bIns="107250" lIns="107250" spcFirstLastPara="1" rIns="107250" wrap="square" tIns="107250">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877"/>
              </a:spcBef>
              <a:spcAft>
                <a:spcPts val="0"/>
              </a:spcAft>
              <a:buSzPts val="1400"/>
              <a:buChar char="○"/>
              <a:defRPr/>
            </a:lvl2pPr>
            <a:lvl3pPr indent="-317500" lvl="2" marL="1371600" algn="l">
              <a:lnSpc>
                <a:spcPct val="115000"/>
              </a:lnSpc>
              <a:spcBef>
                <a:spcPts val="1877"/>
              </a:spcBef>
              <a:spcAft>
                <a:spcPts val="0"/>
              </a:spcAft>
              <a:buSzPts val="1400"/>
              <a:buChar char="■"/>
              <a:defRPr/>
            </a:lvl3pPr>
            <a:lvl4pPr indent="-317500" lvl="3" marL="1828800" algn="l">
              <a:lnSpc>
                <a:spcPct val="115000"/>
              </a:lnSpc>
              <a:spcBef>
                <a:spcPts val="1877"/>
              </a:spcBef>
              <a:spcAft>
                <a:spcPts val="0"/>
              </a:spcAft>
              <a:buSzPts val="1400"/>
              <a:buChar char="●"/>
              <a:defRPr/>
            </a:lvl4pPr>
            <a:lvl5pPr indent="-317500" lvl="4" marL="2286000" algn="l">
              <a:lnSpc>
                <a:spcPct val="115000"/>
              </a:lnSpc>
              <a:spcBef>
                <a:spcPts val="1877"/>
              </a:spcBef>
              <a:spcAft>
                <a:spcPts val="0"/>
              </a:spcAft>
              <a:buSzPts val="1400"/>
              <a:buChar char="○"/>
              <a:defRPr/>
            </a:lvl5pPr>
            <a:lvl6pPr indent="-317500" lvl="5" marL="2743200" algn="l">
              <a:lnSpc>
                <a:spcPct val="115000"/>
              </a:lnSpc>
              <a:spcBef>
                <a:spcPts val="1877"/>
              </a:spcBef>
              <a:spcAft>
                <a:spcPts val="0"/>
              </a:spcAft>
              <a:buSzPts val="1400"/>
              <a:buChar char="■"/>
              <a:defRPr/>
            </a:lvl6pPr>
            <a:lvl7pPr indent="-317500" lvl="6" marL="3200400" algn="l">
              <a:lnSpc>
                <a:spcPct val="115000"/>
              </a:lnSpc>
              <a:spcBef>
                <a:spcPts val="1877"/>
              </a:spcBef>
              <a:spcAft>
                <a:spcPts val="0"/>
              </a:spcAft>
              <a:buSzPts val="1400"/>
              <a:buChar char="●"/>
              <a:defRPr/>
            </a:lvl7pPr>
            <a:lvl8pPr indent="-317500" lvl="7" marL="3657600" algn="l">
              <a:lnSpc>
                <a:spcPct val="115000"/>
              </a:lnSpc>
              <a:spcBef>
                <a:spcPts val="1877"/>
              </a:spcBef>
              <a:spcAft>
                <a:spcPts val="0"/>
              </a:spcAft>
              <a:buSzPts val="1400"/>
              <a:buChar char="○"/>
              <a:defRPr/>
            </a:lvl8pPr>
            <a:lvl9pPr indent="-317500" lvl="8" marL="4114800" algn="l">
              <a:lnSpc>
                <a:spcPct val="115000"/>
              </a:lnSpc>
              <a:spcBef>
                <a:spcPts val="1877"/>
              </a:spcBef>
              <a:spcAft>
                <a:spcPts val="1877"/>
              </a:spcAft>
              <a:buSzPts val="1400"/>
              <a:buChar char="■"/>
              <a:defRPr/>
            </a:lvl9pPr>
          </a:lstStyle>
          <a:p/>
        </p:txBody>
      </p:sp>
      <p:sp>
        <p:nvSpPr>
          <p:cNvPr id="19" name="Google Shape;19;p3"/>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lvl1pPr indent="0" lvl="0"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sp>
        <p:nvSpPr>
          <p:cNvPr id="21" name="Google Shape;21;p4"/>
          <p:cNvSpPr txBox="1"/>
          <p:nvPr>
            <p:ph type="title"/>
          </p:nvPr>
        </p:nvSpPr>
        <p:spPr>
          <a:xfrm>
            <a:off x="337675" y="2867800"/>
            <a:ext cx="9230650" cy="1122400"/>
          </a:xfrm>
          <a:prstGeom prst="rect">
            <a:avLst/>
          </a:prstGeom>
          <a:noFill/>
          <a:ln>
            <a:noFill/>
          </a:ln>
        </p:spPr>
        <p:txBody>
          <a:bodyPr anchorCtr="0" anchor="ctr" bIns="107250" lIns="107250" spcFirstLastPara="1" rIns="107250" wrap="square" tIns="107250">
            <a:noAutofit/>
          </a:bodyPr>
          <a:lstStyle>
            <a:lvl1pPr lvl="0" algn="ctr">
              <a:lnSpc>
                <a:spcPct val="100000"/>
              </a:lnSpc>
              <a:spcBef>
                <a:spcPts val="0"/>
              </a:spcBef>
              <a:spcAft>
                <a:spcPts val="0"/>
              </a:spcAft>
              <a:buSzPts val="3600"/>
              <a:buNone/>
              <a:defRPr sz="4200"/>
            </a:lvl1pPr>
            <a:lvl2pPr lvl="1" algn="ctr">
              <a:lnSpc>
                <a:spcPct val="100000"/>
              </a:lnSpc>
              <a:spcBef>
                <a:spcPts val="0"/>
              </a:spcBef>
              <a:spcAft>
                <a:spcPts val="0"/>
              </a:spcAft>
              <a:buSzPts val="3600"/>
              <a:buNone/>
              <a:defRPr sz="4200"/>
            </a:lvl2pPr>
            <a:lvl3pPr lvl="2" algn="ctr">
              <a:lnSpc>
                <a:spcPct val="100000"/>
              </a:lnSpc>
              <a:spcBef>
                <a:spcPts val="0"/>
              </a:spcBef>
              <a:spcAft>
                <a:spcPts val="0"/>
              </a:spcAft>
              <a:buSzPts val="3600"/>
              <a:buNone/>
              <a:defRPr sz="4200"/>
            </a:lvl3pPr>
            <a:lvl4pPr lvl="3" algn="ctr">
              <a:lnSpc>
                <a:spcPct val="100000"/>
              </a:lnSpc>
              <a:spcBef>
                <a:spcPts val="0"/>
              </a:spcBef>
              <a:spcAft>
                <a:spcPts val="0"/>
              </a:spcAft>
              <a:buSzPts val="3600"/>
              <a:buNone/>
              <a:defRPr sz="4200"/>
            </a:lvl4pPr>
            <a:lvl5pPr lvl="4" algn="ctr">
              <a:lnSpc>
                <a:spcPct val="100000"/>
              </a:lnSpc>
              <a:spcBef>
                <a:spcPts val="0"/>
              </a:spcBef>
              <a:spcAft>
                <a:spcPts val="0"/>
              </a:spcAft>
              <a:buSzPts val="3600"/>
              <a:buNone/>
              <a:defRPr sz="4200"/>
            </a:lvl5pPr>
            <a:lvl6pPr lvl="5" algn="ctr">
              <a:lnSpc>
                <a:spcPct val="100000"/>
              </a:lnSpc>
              <a:spcBef>
                <a:spcPts val="0"/>
              </a:spcBef>
              <a:spcAft>
                <a:spcPts val="0"/>
              </a:spcAft>
              <a:buSzPts val="3600"/>
              <a:buNone/>
              <a:defRPr sz="4200"/>
            </a:lvl6pPr>
            <a:lvl7pPr lvl="6" algn="ctr">
              <a:lnSpc>
                <a:spcPct val="100000"/>
              </a:lnSpc>
              <a:spcBef>
                <a:spcPts val="0"/>
              </a:spcBef>
              <a:spcAft>
                <a:spcPts val="0"/>
              </a:spcAft>
              <a:buSzPts val="3600"/>
              <a:buNone/>
              <a:defRPr sz="4200"/>
            </a:lvl7pPr>
            <a:lvl8pPr lvl="7" algn="ctr">
              <a:lnSpc>
                <a:spcPct val="100000"/>
              </a:lnSpc>
              <a:spcBef>
                <a:spcPts val="0"/>
              </a:spcBef>
              <a:spcAft>
                <a:spcPts val="0"/>
              </a:spcAft>
              <a:buSzPts val="3600"/>
              <a:buNone/>
              <a:defRPr sz="4200"/>
            </a:lvl8pPr>
            <a:lvl9pPr lvl="8" algn="ctr">
              <a:lnSpc>
                <a:spcPct val="100000"/>
              </a:lnSpc>
              <a:spcBef>
                <a:spcPts val="0"/>
              </a:spcBef>
              <a:spcAft>
                <a:spcPts val="0"/>
              </a:spcAft>
              <a:buSzPts val="3600"/>
              <a:buNone/>
              <a:defRPr sz="4200"/>
            </a:lvl9pPr>
          </a:lstStyle>
          <a:p/>
        </p:txBody>
      </p:sp>
      <p:sp>
        <p:nvSpPr>
          <p:cNvPr id="22" name="Google Shape;22;p4"/>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lvl1pPr indent="0" lvl="0"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37675" y="593367"/>
            <a:ext cx="9230650" cy="763600"/>
          </a:xfrm>
          <a:prstGeom prst="rect">
            <a:avLst/>
          </a:prstGeom>
          <a:noFill/>
          <a:ln>
            <a:noFill/>
          </a:ln>
        </p:spPr>
        <p:txBody>
          <a:bodyPr anchorCtr="0" anchor="t" bIns="107250" lIns="107250" spcFirstLastPara="1" rIns="107250" wrap="square" tIns="10725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5"/>
          <p:cNvSpPr txBox="1"/>
          <p:nvPr>
            <p:ph idx="1" type="body"/>
          </p:nvPr>
        </p:nvSpPr>
        <p:spPr>
          <a:xfrm>
            <a:off x="337675" y="1536633"/>
            <a:ext cx="4333225" cy="4555200"/>
          </a:xfrm>
          <a:prstGeom prst="rect">
            <a:avLst/>
          </a:prstGeom>
          <a:noFill/>
          <a:ln>
            <a:noFill/>
          </a:ln>
        </p:spPr>
        <p:txBody>
          <a:bodyPr anchorCtr="0" anchor="t" bIns="107250" lIns="107250" spcFirstLastPara="1" rIns="107250" wrap="square" tIns="107250">
            <a:noAutofit/>
          </a:bodyPr>
          <a:lstStyle>
            <a:lvl1pPr indent="-317500" lvl="0" marL="457200" algn="l">
              <a:lnSpc>
                <a:spcPct val="115000"/>
              </a:lnSpc>
              <a:spcBef>
                <a:spcPts val="0"/>
              </a:spcBef>
              <a:spcAft>
                <a:spcPts val="0"/>
              </a:spcAft>
              <a:buSzPts val="1400"/>
              <a:buChar char="●"/>
              <a:defRPr sz="1600"/>
            </a:lvl1pPr>
            <a:lvl2pPr indent="-304800" lvl="1" marL="914400" algn="l">
              <a:lnSpc>
                <a:spcPct val="115000"/>
              </a:lnSpc>
              <a:spcBef>
                <a:spcPts val="1877"/>
              </a:spcBef>
              <a:spcAft>
                <a:spcPts val="0"/>
              </a:spcAft>
              <a:buSzPts val="1200"/>
              <a:buChar char="○"/>
              <a:defRPr sz="1400"/>
            </a:lvl2pPr>
            <a:lvl3pPr indent="-304800" lvl="2" marL="1371600" algn="l">
              <a:lnSpc>
                <a:spcPct val="115000"/>
              </a:lnSpc>
              <a:spcBef>
                <a:spcPts val="1877"/>
              </a:spcBef>
              <a:spcAft>
                <a:spcPts val="0"/>
              </a:spcAft>
              <a:buSzPts val="1200"/>
              <a:buChar char="■"/>
              <a:defRPr sz="1400"/>
            </a:lvl3pPr>
            <a:lvl4pPr indent="-304800" lvl="3" marL="1828800" algn="l">
              <a:lnSpc>
                <a:spcPct val="115000"/>
              </a:lnSpc>
              <a:spcBef>
                <a:spcPts val="1877"/>
              </a:spcBef>
              <a:spcAft>
                <a:spcPts val="0"/>
              </a:spcAft>
              <a:buSzPts val="1200"/>
              <a:buChar char="●"/>
              <a:defRPr sz="1400"/>
            </a:lvl4pPr>
            <a:lvl5pPr indent="-304800" lvl="4" marL="2286000" algn="l">
              <a:lnSpc>
                <a:spcPct val="115000"/>
              </a:lnSpc>
              <a:spcBef>
                <a:spcPts val="1877"/>
              </a:spcBef>
              <a:spcAft>
                <a:spcPts val="0"/>
              </a:spcAft>
              <a:buSzPts val="1200"/>
              <a:buChar char="○"/>
              <a:defRPr sz="1400"/>
            </a:lvl5pPr>
            <a:lvl6pPr indent="-304800" lvl="5" marL="2743200" algn="l">
              <a:lnSpc>
                <a:spcPct val="115000"/>
              </a:lnSpc>
              <a:spcBef>
                <a:spcPts val="1877"/>
              </a:spcBef>
              <a:spcAft>
                <a:spcPts val="0"/>
              </a:spcAft>
              <a:buSzPts val="1200"/>
              <a:buChar char="■"/>
              <a:defRPr sz="1400"/>
            </a:lvl6pPr>
            <a:lvl7pPr indent="-304800" lvl="6" marL="3200400" algn="l">
              <a:lnSpc>
                <a:spcPct val="115000"/>
              </a:lnSpc>
              <a:spcBef>
                <a:spcPts val="1877"/>
              </a:spcBef>
              <a:spcAft>
                <a:spcPts val="0"/>
              </a:spcAft>
              <a:buSzPts val="1200"/>
              <a:buChar char="●"/>
              <a:defRPr sz="1400"/>
            </a:lvl7pPr>
            <a:lvl8pPr indent="-304800" lvl="7" marL="3657600" algn="l">
              <a:lnSpc>
                <a:spcPct val="115000"/>
              </a:lnSpc>
              <a:spcBef>
                <a:spcPts val="1877"/>
              </a:spcBef>
              <a:spcAft>
                <a:spcPts val="0"/>
              </a:spcAft>
              <a:buSzPts val="1200"/>
              <a:buChar char="○"/>
              <a:defRPr sz="1400"/>
            </a:lvl8pPr>
            <a:lvl9pPr indent="-304800" lvl="8" marL="4114800" algn="l">
              <a:lnSpc>
                <a:spcPct val="115000"/>
              </a:lnSpc>
              <a:spcBef>
                <a:spcPts val="1877"/>
              </a:spcBef>
              <a:spcAft>
                <a:spcPts val="1877"/>
              </a:spcAft>
              <a:buSzPts val="1200"/>
              <a:buChar char="■"/>
              <a:defRPr sz="1400"/>
            </a:lvl9pPr>
          </a:lstStyle>
          <a:p/>
        </p:txBody>
      </p:sp>
      <p:sp>
        <p:nvSpPr>
          <p:cNvPr id="26" name="Google Shape;26;p5"/>
          <p:cNvSpPr txBox="1"/>
          <p:nvPr>
            <p:ph idx="2" type="body"/>
          </p:nvPr>
        </p:nvSpPr>
        <p:spPr>
          <a:xfrm>
            <a:off x="5235100" y="1536633"/>
            <a:ext cx="4333225" cy="4555200"/>
          </a:xfrm>
          <a:prstGeom prst="rect">
            <a:avLst/>
          </a:prstGeom>
          <a:noFill/>
          <a:ln>
            <a:noFill/>
          </a:ln>
        </p:spPr>
        <p:txBody>
          <a:bodyPr anchorCtr="0" anchor="t" bIns="107250" lIns="107250" spcFirstLastPara="1" rIns="107250" wrap="square" tIns="107250">
            <a:noAutofit/>
          </a:bodyPr>
          <a:lstStyle>
            <a:lvl1pPr indent="-317500" lvl="0" marL="457200" algn="l">
              <a:lnSpc>
                <a:spcPct val="115000"/>
              </a:lnSpc>
              <a:spcBef>
                <a:spcPts val="0"/>
              </a:spcBef>
              <a:spcAft>
                <a:spcPts val="0"/>
              </a:spcAft>
              <a:buSzPts val="1400"/>
              <a:buChar char="●"/>
              <a:defRPr sz="1600"/>
            </a:lvl1pPr>
            <a:lvl2pPr indent="-304800" lvl="1" marL="914400" algn="l">
              <a:lnSpc>
                <a:spcPct val="115000"/>
              </a:lnSpc>
              <a:spcBef>
                <a:spcPts val="1877"/>
              </a:spcBef>
              <a:spcAft>
                <a:spcPts val="0"/>
              </a:spcAft>
              <a:buSzPts val="1200"/>
              <a:buChar char="○"/>
              <a:defRPr sz="1400"/>
            </a:lvl2pPr>
            <a:lvl3pPr indent="-304800" lvl="2" marL="1371600" algn="l">
              <a:lnSpc>
                <a:spcPct val="115000"/>
              </a:lnSpc>
              <a:spcBef>
                <a:spcPts val="1877"/>
              </a:spcBef>
              <a:spcAft>
                <a:spcPts val="0"/>
              </a:spcAft>
              <a:buSzPts val="1200"/>
              <a:buChar char="■"/>
              <a:defRPr sz="1400"/>
            </a:lvl3pPr>
            <a:lvl4pPr indent="-304800" lvl="3" marL="1828800" algn="l">
              <a:lnSpc>
                <a:spcPct val="115000"/>
              </a:lnSpc>
              <a:spcBef>
                <a:spcPts val="1877"/>
              </a:spcBef>
              <a:spcAft>
                <a:spcPts val="0"/>
              </a:spcAft>
              <a:buSzPts val="1200"/>
              <a:buChar char="●"/>
              <a:defRPr sz="1400"/>
            </a:lvl4pPr>
            <a:lvl5pPr indent="-304800" lvl="4" marL="2286000" algn="l">
              <a:lnSpc>
                <a:spcPct val="115000"/>
              </a:lnSpc>
              <a:spcBef>
                <a:spcPts val="1877"/>
              </a:spcBef>
              <a:spcAft>
                <a:spcPts val="0"/>
              </a:spcAft>
              <a:buSzPts val="1200"/>
              <a:buChar char="○"/>
              <a:defRPr sz="1400"/>
            </a:lvl5pPr>
            <a:lvl6pPr indent="-304800" lvl="5" marL="2743200" algn="l">
              <a:lnSpc>
                <a:spcPct val="115000"/>
              </a:lnSpc>
              <a:spcBef>
                <a:spcPts val="1877"/>
              </a:spcBef>
              <a:spcAft>
                <a:spcPts val="0"/>
              </a:spcAft>
              <a:buSzPts val="1200"/>
              <a:buChar char="■"/>
              <a:defRPr sz="1400"/>
            </a:lvl6pPr>
            <a:lvl7pPr indent="-304800" lvl="6" marL="3200400" algn="l">
              <a:lnSpc>
                <a:spcPct val="115000"/>
              </a:lnSpc>
              <a:spcBef>
                <a:spcPts val="1877"/>
              </a:spcBef>
              <a:spcAft>
                <a:spcPts val="0"/>
              </a:spcAft>
              <a:buSzPts val="1200"/>
              <a:buChar char="●"/>
              <a:defRPr sz="1400"/>
            </a:lvl7pPr>
            <a:lvl8pPr indent="-304800" lvl="7" marL="3657600" algn="l">
              <a:lnSpc>
                <a:spcPct val="115000"/>
              </a:lnSpc>
              <a:spcBef>
                <a:spcPts val="1877"/>
              </a:spcBef>
              <a:spcAft>
                <a:spcPts val="0"/>
              </a:spcAft>
              <a:buSzPts val="1200"/>
              <a:buChar char="○"/>
              <a:defRPr sz="1400"/>
            </a:lvl8pPr>
            <a:lvl9pPr indent="-304800" lvl="8" marL="4114800" algn="l">
              <a:lnSpc>
                <a:spcPct val="115000"/>
              </a:lnSpc>
              <a:spcBef>
                <a:spcPts val="1877"/>
              </a:spcBef>
              <a:spcAft>
                <a:spcPts val="1877"/>
              </a:spcAft>
              <a:buSzPts val="1200"/>
              <a:buChar char="■"/>
              <a:defRPr sz="1400"/>
            </a:lvl9pPr>
          </a:lstStyle>
          <a:p/>
        </p:txBody>
      </p:sp>
      <p:sp>
        <p:nvSpPr>
          <p:cNvPr id="27" name="Google Shape;27;p5"/>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lvl1pPr indent="0" lvl="0"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37675" y="593367"/>
            <a:ext cx="9230650" cy="763600"/>
          </a:xfrm>
          <a:prstGeom prst="rect">
            <a:avLst/>
          </a:prstGeom>
          <a:noFill/>
          <a:ln>
            <a:noFill/>
          </a:ln>
        </p:spPr>
        <p:txBody>
          <a:bodyPr anchorCtr="0" anchor="t" bIns="107250" lIns="107250" spcFirstLastPara="1" rIns="107250" wrap="square" tIns="10725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6"/>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lvl1pPr indent="0" lvl="0"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37675" y="740800"/>
            <a:ext cx="3042000" cy="1007600"/>
          </a:xfrm>
          <a:prstGeom prst="rect">
            <a:avLst/>
          </a:prstGeom>
          <a:noFill/>
          <a:ln>
            <a:noFill/>
          </a:ln>
        </p:spPr>
        <p:txBody>
          <a:bodyPr anchorCtr="0" anchor="b" bIns="107250" lIns="107250" spcFirstLastPara="1" rIns="107250" wrap="square" tIns="107250">
            <a:noAutofit/>
          </a:bodyPr>
          <a:lstStyle>
            <a:lvl1pPr lvl="0" algn="l">
              <a:lnSpc>
                <a:spcPct val="100000"/>
              </a:lnSpc>
              <a:spcBef>
                <a:spcPts val="0"/>
              </a:spcBef>
              <a:spcAft>
                <a:spcPts val="0"/>
              </a:spcAft>
              <a:buSzPts val="2400"/>
              <a:buNone/>
              <a:defRPr sz="2800"/>
            </a:lvl1pPr>
            <a:lvl2pPr lvl="1" algn="l">
              <a:lnSpc>
                <a:spcPct val="100000"/>
              </a:lnSpc>
              <a:spcBef>
                <a:spcPts val="0"/>
              </a:spcBef>
              <a:spcAft>
                <a:spcPts val="0"/>
              </a:spcAft>
              <a:buSzPts val="2400"/>
              <a:buNone/>
              <a:defRPr sz="2800"/>
            </a:lvl2pPr>
            <a:lvl3pPr lvl="2" algn="l">
              <a:lnSpc>
                <a:spcPct val="100000"/>
              </a:lnSpc>
              <a:spcBef>
                <a:spcPts val="0"/>
              </a:spcBef>
              <a:spcAft>
                <a:spcPts val="0"/>
              </a:spcAft>
              <a:buSzPts val="2400"/>
              <a:buNone/>
              <a:defRPr sz="2800"/>
            </a:lvl3pPr>
            <a:lvl4pPr lvl="3" algn="l">
              <a:lnSpc>
                <a:spcPct val="100000"/>
              </a:lnSpc>
              <a:spcBef>
                <a:spcPts val="0"/>
              </a:spcBef>
              <a:spcAft>
                <a:spcPts val="0"/>
              </a:spcAft>
              <a:buSzPts val="2400"/>
              <a:buNone/>
              <a:defRPr sz="2800"/>
            </a:lvl4pPr>
            <a:lvl5pPr lvl="4" algn="l">
              <a:lnSpc>
                <a:spcPct val="100000"/>
              </a:lnSpc>
              <a:spcBef>
                <a:spcPts val="0"/>
              </a:spcBef>
              <a:spcAft>
                <a:spcPts val="0"/>
              </a:spcAft>
              <a:buSzPts val="2400"/>
              <a:buNone/>
              <a:defRPr sz="2800"/>
            </a:lvl5pPr>
            <a:lvl6pPr lvl="5" algn="l">
              <a:lnSpc>
                <a:spcPct val="100000"/>
              </a:lnSpc>
              <a:spcBef>
                <a:spcPts val="0"/>
              </a:spcBef>
              <a:spcAft>
                <a:spcPts val="0"/>
              </a:spcAft>
              <a:buSzPts val="2400"/>
              <a:buNone/>
              <a:defRPr sz="2800"/>
            </a:lvl6pPr>
            <a:lvl7pPr lvl="6" algn="l">
              <a:lnSpc>
                <a:spcPct val="100000"/>
              </a:lnSpc>
              <a:spcBef>
                <a:spcPts val="0"/>
              </a:spcBef>
              <a:spcAft>
                <a:spcPts val="0"/>
              </a:spcAft>
              <a:buSzPts val="2400"/>
              <a:buNone/>
              <a:defRPr sz="2800"/>
            </a:lvl7pPr>
            <a:lvl8pPr lvl="7" algn="l">
              <a:lnSpc>
                <a:spcPct val="100000"/>
              </a:lnSpc>
              <a:spcBef>
                <a:spcPts val="0"/>
              </a:spcBef>
              <a:spcAft>
                <a:spcPts val="0"/>
              </a:spcAft>
              <a:buSzPts val="2400"/>
              <a:buNone/>
              <a:defRPr sz="2800"/>
            </a:lvl8pPr>
            <a:lvl9pPr lvl="8" algn="l">
              <a:lnSpc>
                <a:spcPct val="100000"/>
              </a:lnSpc>
              <a:spcBef>
                <a:spcPts val="0"/>
              </a:spcBef>
              <a:spcAft>
                <a:spcPts val="0"/>
              </a:spcAft>
              <a:buSzPts val="2400"/>
              <a:buNone/>
              <a:defRPr sz="2800"/>
            </a:lvl9pPr>
          </a:lstStyle>
          <a:p/>
        </p:txBody>
      </p:sp>
      <p:sp>
        <p:nvSpPr>
          <p:cNvPr id="33" name="Google Shape;33;p7"/>
          <p:cNvSpPr txBox="1"/>
          <p:nvPr>
            <p:ph idx="1" type="body"/>
          </p:nvPr>
        </p:nvSpPr>
        <p:spPr>
          <a:xfrm>
            <a:off x="337675" y="1852800"/>
            <a:ext cx="3042000" cy="4239200"/>
          </a:xfrm>
          <a:prstGeom prst="rect">
            <a:avLst/>
          </a:prstGeom>
          <a:noFill/>
          <a:ln>
            <a:noFill/>
          </a:ln>
        </p:spPr>
        <p:txBody>
          <a:bodyPr anchorCtr="0" anchor="t" bIns="107250" lIns="107250" spcFirstLastPara="1" rIns="107250" wrap="square" tIns="107250">
            <a:noAutofit/>
          </a:bodyPr>
          <a:lstStyle>
            <a:lvl1pPr indent="-304800" lvl="0" marL="457200" algn="l">
              <a:lnSpc>
                <a:spcPct val="115000"/>
              </a:lnSpc>
              <a:spcBef>
                <a:spcPts val="0"/>
              </a:spcBef>
              <a:spcAft>
                <a:spcPts val="0"/>
              </a:spcAft>
              <a:buSzPts val="1200"/>
              <a:buChar char="●"/>
              <a:defRPr sz="1400"/>
            </a:lvl1pPr>
            <a:lvl2pPr indent="-304800" lvl="1" marL="914400" algn="l">
              <a:lnSpc>
                <a:spcPct val="115000"/>
              </a:lnSpc>
              <a:spcBef>
                <a:spcPts val="1877"/>
              </a:spcBef>
              <a:spcAft>
                <a:spcPts val="0"/>
              </a:spcAft>
              <a:buSzPts val="1200"/>
              <a:buChar char="○"/>
              <a:defRPr sz="1400"/>
            </a:lvl2pPr>
            <a:lvl3pPr indent="-304800" lvl="2" marL="1371600" algn="l">
              <a:lnSpc>
                <a:spcPct val="115000"/>
              </a:lnSpc>
              <a:spcBef>
                <a:spcPts val="1877"/>
              </a:spcBef>
              <a:spcAft>
                <a:spcPts val="0"/>
              </a:spcAft>
              <a:buSzPts val="1200"/>
              <a:buChar char="■"/>
              <a:defRPr sz="1400"/>
            </a:lvl3pPr>
            <a:lvl4pPr indent="-304800" lvl="3" marL="1828800" algn="l">
              <a:lnSpc>
                <a:spcPct val="115000"/>
              </a:lnSpc>
              <a:spcBef>
                <a:spcPts val="1877"/>
              </a:spcBef>
              <a:spcAft>
                <a:spcPts val="0"/>
              </a:spcAft>
              <a:buSzPts val="1200"/>
              <a:buChar char="●"/>
              <a:defRPr sz="1400"/>
            </a:lvl4pPr>
            <a:lvl5pPr indent="-304800" lvl="4" marL="2286000" algn="l">
              <a:lnSpc>
                <a:spcPct val="115000"/>
              </a:lnSpc>
              <a:spcBef>
                <a:spcPts val="1877"/>
              </a:spcBef>
              <a:spcAft>
                <a:spcPts val="0"/>
              </a:spcAft>
              <a:buSzPts val="1200"/>
              <a:buChar char="○"/>
              <a:defRPr sz="1400"/>
            </a:lvl5pPr>
            <a:lvl6pPr indent="-304800" lvl="5" marL="2743200" algn="l">
              <a:lnSpc>
                <a:spcPct val="115000"/>
              </a:lnSpc>
              <a:spcBef>
                <a:spcPts val="1877"/>
              </a:spcBef>
              <a:spcAft>
                <a:spcPts val="0"/>
              </a:spcAft>
              <a:buSzPts val="1200"/>
              <a:buChar char="■"/>
              <a:defRPr sz="1400"/>
            </a:lvl6pPr>
            <a:lvl7pPr indent="-304800" lvl="6" marL="3200400" algn="l">
              <a:lnSpc>
                <a:spcPct val="115000"/>
              </a:lnSpc>
              <a:spcBef>
                <a:spcPts val="1877"/>
              </a:spcBef>
              <a:spcAft>
                <a:spcPts val="0"/>
              </a:spcAft>
              <a:buSzPts val="1200"/>
              <a:buChar char="●"/>
              <a:defRPr sz="1400"/>
            </a:lvl7pPr>
            <a:lvl8pPr indent="-304800" lvl="7" marL="3657600" algn="l">
              <a:lnSpc>
                <a:spcPct val="115000"/>
              </a:lnSpc>
              <a:spcBef>
                <a:spcPts val="1877"/>
              </a:spcBef>
              <a:spcAft>
                <a:spcPts val="0"/>
              </a:spcAft>
              <a:buSzPts val="1200"/>
              <a:buChar char="○"/>
              <a:defRPr sz="1400"/>
            </a:lvl8pPr>
            <a:lvl9pPr indent="-304800" lvl="8" marL="4114800" algn="l">
              <a:lnSpc>
                <a:spcPct val="115000"/>
              </a:lnSpc>
              <a:spcBef>
                <a:spcPts val="1877"/>
              </a:spcBef>
              <a:spcAft>
                <a:spcPts val="1877"/>
              </a:spcAft>
              <a:buSzPts val="1200"/>
              <a:buChar char="■"/>
              <a:defRPr sz="1400"/>
            </a:lvl9pPr>
          </a:lstStyle>
          <a:p/>
        </p:txBody>
      </p:sp>
      <p:sp>
        <p:nvSpPr>
          <p:cNvPr id="34" name="Google Shape;34;p7"/>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lvl1pPr indent="0" lvl="0"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531104" y="600200"/>
            <a:ext cx="6898450" cy="5454400"/>
          </a:xfrm>
          <a:prstGeom prst="rect">
            <a:avLst/>
          </a:prstGeom>
          <a:noFill/>
          <a:ln>
            <a:noFill/>
          </a:ln>
        </p:spPr>
        <p:txBody>
          <a:bodyPr anchorCtr="0" anchor="ctr" bIns="107250" lIns="107250" spcFirstLastPara="1" rIns="107250" wrap="square" tIns="107250">
            <a:noAutofit/>
          </a:bodyPr>
          <a:lstStyle>
            <a:lvl1pPr lvl="0" algn="l">
              <a:lnSpc>
                <a:spcPct val="100000"/>
              </a:lnSpc>
              <a:spcBef>
                <a:spcPts val="0"/>
              </a:spcBef>
              <a:spcAft>
                <a:spcPts val="0"/>
              </a:spcAft>
              <a:buSzPts val="4800"/>
              <a:buNone/>
              <a:defRPr sz="5600"/>
            </a:lvl1pPr>
            <a:lvl2pPr lvl="1" algn="l">
              <a:lnSpc>
                <a:spcPct val="100000"/>
              </a:lnSpc>
              <a:spcBef>
                <a:spcPts val="0"/>
              </a:spcBef>
              <a:spcAft>
                <a:spcPts val="0"/>
              </a:spcAft>
              <a:buSzPts val="4800"/>
              <a:buNone/>
              <a:defRPr sz="5600"/>
            </a:lvl2pPr>
            <a:lvl3pPr lvl="2" algn="l">
              <a:lnSpc>
                <a:spcPct val="100000"/>
              </a:lnSpc>
              <a:spcBef>
                <a:spcPts val="0"/>
              </a:spcBef>
              <a:spcAft>
                <a:spcPts val="0"/>
              </a:spcAft>
              <a:buSzPts val="4800"/>
              <a:buNone/>
              <a:defRPr sz="5600"/>
            </a:lvl3pPr>
            <a:lvl4pPr lvl="3" algn="l">
              <a:lnSpc>
                <a:spcPct val="100000"/>
              </a:lnSpc>
              <a:spcBef>
                <a:spcPts val="0"/>
              </a:spcBef>
              <a:spcAft>
                <a:spcPts val="0"/>
              </a:spcAft>
              <a:buSzPts val="4800"/>
              <a:buNone/>
              <a:defRPr sz="5600"/>
            </a:lvl4pPr>
            <a:lvl5pPr lvl="4" algn="l">
              <a:lnSpc>
                <a:spcPct val="100000"/>
              </a:lnSpc>
              <a:spcBef>
                <a:spcPts val="0"/>
              </a:spcBef>
              <a:spcAft>
                <a:spcPts val="0"/>
              </a:spcAft>
              <a:buSzPts val="4800"/>
              <a:buNone/>
              <a:defRPr sz="5600"/>
            </a:lvl5pPr>
            <a:lvl6pPr lvl="5" algn="l">
              <a:lnSpc>
                <a:spcPct val="100000"/>
              </a:lnSpc>
              <a:spcBef>
                <a:spcPts val="0"/>
              </a:spcBef>
              <a:spcAft>
                <a:spcPts val="0"/>
              </a:spcAft>
              <a:buSzPts val="4800"/>
              <a:buNone/>
              <a:defRPr sz="5600"/>
            </a:lvl6pPr>
            <a:lvl7pPr lvl="6" algn="l">
              <a:lnSpc>
                <a:spcPct val="100000"/>
              </a:lnSpc>
              <a:spcBef>
                <a:spcPts val="0"/>
              </a:spcBef>
              <a:spcAft>
                <a:spcPts val="0"/>
              </a:spcAft>
              <a:buSzPts val="4800"/>
              <a:buNone/>
              <a:defRPr sz="5600"/>
            </a:lvl7pPr>
            <a:lvl8pPr lvl="7" algn="l">
              <a:lnSpc>
                <a:spcPct val="100000"/>
              </a:lnSpc>
              <a:spcBef>
                <a:spcPts val="0"/>
              </a:spcBef>
              <a:spcAft>
                <a:spcPts val="0"/>
              </a:spcAft>
              <a:buSzPts val="4800"/>
              <a:buNone/>
              <a:defRPr sz="5600"/>
            </a:lvl8pPr>
            <a:lvl9pPr lvl="8" algn="l">
              <a:lnSpc>
                <a:spcPct val="100000"/>
              </a:lnSpc>
              <a:spcBef>
                <a:spcPts val="0"/>
              </a:spcBef>
              <a:spcAft>
                <a:spcPts val="0"/>
              </a:spcAft>
              <a:buSzPts val="4800"/>
              <a:buNone/>
              <a:defRPr sz="5600"/>
            </a:lvl9pPr>
          </a:lstStyle>
          <a:p/>
        </p:txBody>
      </p:sp>
      <p:sp>
        <p:nvSpPr>
          <p:cNvPr id="37" name="Google Shape;37;p8"/>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lvl1pPr indent="0" lvl="0"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953000" y="-167"/>
            <a:ext cx="4953000" cy="6858000"/>
          </a:xfrm>
          <a:prstGeom prst="rect">
            <a:avLst/>
          </a:prstGeom>
          <a:solidFill>
            <a:schemeClr val="lt2"/>
          </a:solidFill>
          <a:ln>
            <a:noFill/>
          </a:ln>
        </p:spPr>
        <p:txBody>
          <a:bodyPr anchorCtr="0" anchor="ctr" bIns="107250" lIns="107250" spcFirstLastPara="1" rIns="107250" wrap="square" tIns="1072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40" name="Google Shape;40;p9"/>
          <p:cNvSpPr txBox="1"/>
          <p:nvPr>
            <p:ph type="title"/>
          </p:nvPr>
        </p:nvSpPr>
        <p:spPr>
          <a:xfrm>
            <a:off x="287625" y="1644233"/>
            <a:ext cx="4382300" cy="1976400"/>
          </a:xfrm>
          <a:prstGeom prst="rect">
            <a:avLst/>
          </a:prstGeom>
          <a:noFill/>
          <a:ln>
            <a:noFill/>
          </a:ln>
        </p:spPr>
        <p:txBody>
          <a:bodyPr anchorCtr="0" anchor="b" bIns="107250" lIns="107250" spcFirstLastPara="1" rIns="107250" wrap="square" tIns="107250">
            <a:noAutofit/>
          </a:bodyPr>
          <a:lstStyle>
            <a:lvl1pPr lvl="0" algn="ctr">
              <a:lnSpc>
                <a:spcPct val="100000"/>
              </a:lnSpc>
              <a:spcBef>
                <a:spcPts val="0"/>
              </a:spcBef>
              <a:spcAft>
                <a:spcPts val="0"/>
              </a:spcAft>
              <a:buSzPts val="4200"/>
              <a:buNone/>
              <a:defRPr sz="4900"/>
            </a:lvl1pPr>
            <a:lvl2pPr lvl="1" algn="ctr">
              <a:lnSpc>
                <a:spcPct val="100000"/>
              </a:lnSpc>
              <a:spcBef>
                <a:spcPts val="0"/>
              </a:spcBef>
              <a:spcAft>
                <a:spcPts val="0"/>
              </a:spcAft>
              <a:buSzPts val="4200"/>
              <a:buNone/>
              <a:defRPr sz="4900"/>
            </a:lvl2pPr>
            <a:lvl3pPr lvl="2" algn="ctr">
              <a:lnSpc>
                <a:spcPct val="100000"/>
              </a:lnSpc>
              <a:spcBef>
                <a:spcPts val="0"/>
              </a:spcBef>
              <a:spcAft>
                <a:spcPts val="0"/>
              </a:spcAft>
              <a:buSzPts val="4200"/>
              <a:buNone/>
              <a:defRPr sz="4900"/>
            </a:lvl3pPr>
            <a:lvl4pPr lvl="3" algn="ctr">
              <a:lnSpc>
                <a:spcPct val="100000"/>
              </a:lnSpc>
              <a:spcBef>
                <a:spcPts val="0"/>
              </a:spcBef>
              <a:spcAft>
                <a:spcPts val="0"/>
              </a:spcAft>
              <a:buSzPts val="4200"/>
              <a:buNone/>
              <a:defRPr sz="4900"/>
            </a:lvl4pPr>
            <a:lvl5pPr lvl="4" algn="ctr">
              <a:lnSpc>
                <a:spcPct val="100000"/>
              </a:lnSpc>
              <a:spcBef>
                <a:spcPts val="0"/>
              </a:spcBef>
              <a:spcAft>
                <a:spcPts val="0"/>
              </a:spcAft>
              <a:buSzPts val="4200"/>
              <a:buNone/>
              <a:defRPr sz="4900"/>
            </a:lvl5pPr>
            <a:lvl6pPr lvl="5" algn="ctr">
              <a:lnSpc>
                <a:spcPct val="100000"/>
              </a:lnSpc>
              <a:spcBef>
                <a:spcPts val="0"/>
              </a:spcBef>
              <a:spcAft>
                <a:spcPts val="0"/>
              </a:spcAft>
              <a:buSzPts val="4200"/>
              <a:buNone/>
              <a:defRPr sz="4900"/>
            </a:lvl6pPr>
            <a:lvl7pPr lvl="6" algn="ctr">
              <a:lnSpc>
                <a:spcPct val="100000"/>
              </a:lnSpc>
              <a:spcBef>
                <a:spcPts val="0"/>
              </a:spcBef>
              <a:spcAft>
                <a:spcPts val="0"/>
              </a:spcAft>
              <a:buSzPts val="4200"/>
              <a:buNone/>
              <a:defRPr sz="4900"/>
            </a:lvl7pPr>
            <a:lvl8pPr lvl="7" algn="ctr">
              <a:lnSpc>
                <a:spcPct val="100000"/>
              </a:lnSpc>
              <a:spcBef>
                <a:spcPts val="0"/>
              </a:spcBef>
              <a:spcAft>
                <a:spcPts val="0"/>
              </a:spcAft>
              <a:buSzPts val="4200"/>
              <a:buNone/>
              <a:defRPr sz="4900"/>
            </a:lvl8pPr>
            <a:lvl9pPr lvl="8" algn="ctr">
              <a:lnSpc>
                <a:spcPct val="100000"/>
              </a:lnSpc>
              <a:spcBef>
                <a:spcPts val="0"/>
              </a:spcBef>
              <a:spcAft>
                <a:spcPts val="0"/>
              </a:spcAft>
              <a:buSzPts val="4200"/>
              <a:buNone/>
              <a:defRPr sz="4900"/>
            </a:lvl9pPr>
          </a:lstStyle>
          <a:p/>
        </p:txBody>
      </p:sp>
      <p:sp>
        <p:nvSpPr>
          <p:cNvPr id="41" name="Google Shape;41;p9"/>
          <p:cNvSpPr txBox="1"/>
          <p:nvPr>
            <p:ph idx="1" type="subTitle"/>
          </p:nvPr>
        </p:nvSpPr>
        <p:spPr>
          <a:xfrm>
            <a:off x="287625" y="3737433"/>
            <a:ext cx="4382300" cy="1646800"/>
          </a:xfrm>
          <a:prstGeom prst="rect">
            <a:avLst/>
          </a:prstGeom>
          <a:noFill/>
          <a:ln>
            <a:noFill/>
          </a:ln>
        </p:spPr>
        <p:txBody>
          <a:bodyPr anchorCtr="0" anchor="t" bIns="107250" lIns="107250" spcFirstLastPara="1" rIns="107250" wrap="square" tIns="107250">
            <a:noAutofit/>
          </a:bodyPr>
          <a:lstStyle>
            <a:lvl1pPr lvl="0" algn="ctr">
              <a:lnSpc>
                <a:spcPct val="100000"/>
              </a:lnSpc>
              <a:spcBef>
                <a:spcPts val="0"/>
              </a:spcBef>
              <a:spcAft>
                <a:spcPts val="0"/>
              </a:spcAft>
              <a:buSzPts val="2100"/>
              <a:buNone/>
              <a:defRPr sz="2500"/>
            </a:lvl1pPr>
            <a:lvl2pPr lvl="1" algn="ctr">
              <a:lnSpc>
                <a:spcPct val="100000"/>
              </a:lnSpc>
              <a:spcBef>
                <a:spcPts val="0"/>
              </a:spcBef>
              <a:spcAft>
                <a:spcPts val="0"/>
              </a:spcAft>
              <a:buSzPts val="2100"/>
              <a:buNone/>
              <a:defRPr sz="2500"/>
            </a:lvl2pPr>
            <a:lvl3pPr lvl="2" algn="ctr">
              <a:lnSpc>
                <a:spcPct val="100000"/>
              </a:lnSpc>
              <a:spcBef>
                <a:spcPts val="0"/>
              </a:spcBef>
              <a:spcAft>
                <a:spcPts val="0"/>
              </a:spcAft>
              <a:buSzPts val="2100"/>
              <a:buNone/>
              <a:defRPr sz="2500"/>
            </a:lvl3pPr>
            <a:lvl4pPr lvl="3" algn="ctr">
              <a:lnSpc>
                <a:spcPct val="100000"/>
              </a:lnSpc>
              <a:spcBef>
                <a:spcPts val="0"/>
              </a:spcBef>
              <a:spcAft>
                <a:spcPts val="0"/>
              </a:spcAft>
              <a:buSzPts val="2100"/>
              <a:buNone/>
              <a:defRPr sz="2500"/>
            </a:lvl4pPr>
            <a:lvl5pPr lvl="4" algn="ctr">
              <a:lnSpc>
                <a:spcPct val="100000"/>
              </a:lnSpc>
              <a:spcBef>
                <a:spcPts val="0"/>
              </a:spcBef>
              <a:spcAft>
                <a:spcPts val="0"/>
              </a:spcAft>
              <a:buSzPts val="2100"/>
              <a:buNone/>
              <a:defRPr sz="2500"/>
            </a:lvl5pPr>
            <a:lvl6pPr lvl="5" algn="ctr">
              <a:lnSpc>
                <a:spcPct val="100000"/>
              </a:lnSpc>
              <a:spcBef>
                <a:spcPts val="0"/>
              </a:spcBef>
              <a:spcAft>
                <a:spcPts val="0"/>
              </a:spcAft>
              <a:buSzPts val="2100"/>
              <a:buNone/>
              <a:defRPr sz="2500"/>
            </a:lvl6pPr>
            <a:lvl7pPr lvl="6" algn="ctr">
              <a:lnSpc>
                <a:spcPct val="100000"/>
              </a:lnSpc>
              <a:spcBef>
                <a:spcPts val="0"/>
              </a:spcBef>
              <a:spcAft>
                <a:spcPts val="0"/>
              </a:spcAft>
              <a:buSzPts val="2100"/>
              <a:buNone/>
              <a:defRPr sz="2500"/>
            </a:lvl7pPr>
            <a:lvl8pPr lvl="7" algn="ctr">
              <a:lnSpc>
                <a:spcPct val="100000"/>
              </a:lnSpc>
              <a:spcBef>
                <a:spcPts val="0"/>
              </a:spcBef>
              <a:spcAft>
                <a:spcPts val="0"/>
              </a:spcAft>
              <a:buSzPts val="2100"/>
              <a:buNone/>
              <a:defRPr sz="2500"/>
            </a:lvl8pPr>
            <a:lvl9pPr lvl="8" algn="ctr">
              <a:lnSpc>
                <a:spcPct val="100000"/>
              </a:lnSpc>
              <a:spcBef>
                <a:spcPts val="0"/>
              </a:spcBef>
              <a:spcAft>
                <a:spcPts val="0"/>
              </a:spcAft>
              <a:buSzPts val="2100"/>
              <a:buNone/>
              <a:defRPr sz="2500"/>
            </a:lvl9pPr>
          </a:lstStyle>
          <a:p/>
        </p:txBody>
      </p:sp>
      <p:sp>
        <p:nvSpPr>
          <p:cNvPr id="42" name="Google Shape;42;p9"/>
          <p:cNvSpPr txBox="1"/>
          <p:nvPr>
            <p:ph idx="2" type="body"/>
          </p:nvPr>
        </p:nvSpPr>
        <p:spPr>
          <a:xfrm>
            <a:off x="5351125" y="965433"/>
            <a:ext cx="4156750" cy="4926800"/>
          </a:xfrm>
          <a:prstGeom prst="rect">
            <a:avLst/>
          </a:prstGeom>
          <a:noFill/>
          <a:ln>
            <a:noFill/>
          </a:ln>
        </p:spPr>
        <p:txBody>
          <a:bodyPr anchorCtr="0" anchor="ctr" bIns="107250" lIns="107250" spcFirstLastPara="1" rIns="107250" wrap="square" tIns="107250">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877"/>
              </a:spcBef>
              <a:spcAft>
                <a:spcPts val="0"/>
              </a:spcAft>
              <a:buSzPts val="1400"/>
              <a:buChar char="○"/>
              <a:defRPr/>
            </a:lvl2pPr>
            <a:lvl3pPr indent="-317500" lvl="2" marL="1371600" algn="l">
              <a:lnSpc>
                <a:spcPct val="115000"/>
              </a:lnSpc>
              <a:spcBef>
                <a:spcPts val="1877"/>
              </a:spcBef>
              <a:spcAft>
                <a:spcPts val="0"/>
              </a:spcAft>
              <a:buSzPts val="1400"/>
              <a:buChar char="■"/>
              <a:defRPr/>
            </a:lvl3pPr>
            <a:lvl4pPr indent="-317500" lvl="3" marL="1828800" algn="l">
              <a:lnSpc>
                <a:spcPct val="115000"/>
              </a:lnSpc>
              <a:spcBef>
                <a:spcPts val="1877"/>
              </a:spcBef>
              <a:spcAft>
                <a:spcPts val="0"/>
              </a:spcAft>
              <a:buSzPts val="1400"/>
              <a:buChar char="●"/>
              <a:defRPr/>
            </a:lvl4pPr>
            <a:lvl5pPr indent="-317500" lvl="4" marL="2286000" algn="l">
              <a:lnSpc>
                <a:spcPct val="115000"/>
              </a:lnSpc>
              <a:spcBef>
                <a:spcPts val="1877"/>
              </a:spcBef>
              <a:spcAft>
                <a:spcPts val="0"/>
              </a:spcAft>
              <a:buSzPts val="1400"/>
              <a:buChar char="○"/>
              <a:defRPr/>
            </a:lvl5pPr>
            <a:lvl6pPr indent="-317500" lvl="5" marL="2743200" algn="l">
              <a:lnSpc>
                <a:spcPct val="115000"/>
              </a:lnSpc>
              <a:spcBef>
                <a:spcPts val="1877"/>
              </a:spcBef>
              <a:spcAft>
                <a:spcPts val="0"/>
              </a:spcAft>
              <a:buSzPts val="1400"/>
              <a:buChar char="■"/>
              <a:defRPr/>
            </a:lvl6pPr>
            <a:lvl7pPr indent="-317500" lvl="6" marL="3200400" algn="l">
              <a:lnSpc>
                <a:spcPct val="115000"/>
              </a:lnSpc>
              <a:spcBef>
                <a:spcPts val="1877"/>
              </a:spcBef>
              <a:spcAft>
                <a:spcPts val="0"/>
              </a:spcAft>
              <a:buSzPts val="1400"/>
              <a:buChar char="●"/>
              <a:defRPr/>
            </a:lvl7pPr>
            <a:lvl8pPr indent="-317500" lvl="7" marL="3657600" algn="l">
              <a:lnSpc>
                <a:spcPct val="115000"/>
              </a:lnSpc>
              <a:spcBef>
                <a:spcPts val="1877"/>
              </a:spcBef>
              <a:spcAft>
                <a:spcPts val="0"/>
              </a:spcAft>
              <a:buSzPts val="1400"/>
              <a:buChar char="○"/>
              <a:defRPr/>
            </a:lvl8pPr>
            <a:lvl9pPr indent="-317500" lvl="8" marL="4114800" algn="l">
              <a:lnSpc>
                <a:spcPct val="115000"/>
              </a:lnSpc>
              <a:spcBef>
                <a:spcPts val="1877"/>
              </a:spcBef>
              <a:spcAft>
                <a:spcPts val="1877"/>
              </a:spcAft>
              <a:buSzPts val="1400"/>
              <a:buChar char="■"/>
              <a:defRPr/>
            </a:lvl9pPr>
          </a:lstStyle>
          <a:p/>
        </p:txBody>
      </p:sp>
      <p:sp>
        <p:nvSpPr>
          <p:cNvPr id="43" name="Google Shape;43;p9"/>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lvl1pPr indent="0" lvl="0"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37675" y="5640767"/>
            <a:ext cx="6498700" cy="806800"/>
          </a:xfrm>
          <a:prstGeom prst="rect">
            <a:avLst/>
          </a:prstGeom>
          <a:noFill/>
          <a:ln>
            <a:noFill/>
          </a:ln>
        </p:spPr>
        <p:txBody>
          <a:bodyPr anchorCtr="0" anchor="ctr" bIns="107250" lIns="107250" spcFirstLastPara="1" rIns="107250" wrap="square" tIns="107250">
            <a:noAutofit/>
          </a:bodyPr>
          <a:lstStyle>
            <a:lvl1pPr indent="-228600" lvl="0" marL="457200" algn="l">
              <a:lnSpc>
                <a:spcPct val="100000"/>
              </a:lnSpc>
              <a:spcBef>
                <a:spcPts val="0"/>
              </a:spcBef>
              <a:spcAft>
                <a:spcPts val="0"/>
              </a:spcAft>
              <a:buSzPts val="1800"/>
              <a:buNone/>
              <a:defRPr/>
            </a:lvl1pPr>
          </a:lstStyle>
          <a:p/>
        </p:txBody>
      </p:sp>
      <p:sp>
        <p:nvSpPr>
          <p:cNvPr id="46" name="Google Shape;46;p10"/>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lvl1pPr indent="0" lvl="0"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37675" y="593367"/>
            <a:ext cx="9230650" cy="763600"/>
          </a:xfrm>
          <a:prstGeom prst="rect">
            <a:avLst/>
          </a:prstGeom>
          <a:noFill/>
          <a:ln>
            <a:noFill/>
          </a:ln>
        </p:spPr>
        <p:txBody>
          <a:bodyPr anchorCtr="0" anchor="t" bIns="107250" lIns="107250" spcFirstLastPara="1" rIns="107250" wrap="square" tIns="107250">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37675" y="1536633"/>
            <a:ext cx="9230650" cy="4555200"/>
          </a:xfrm>
          <a:prstGeom prst="rect">
            <a:avLst/>
          </a:prstGeom>
          <a:noFill/>
          <a:ln>
            <a:noFill/>
          </a:ln>
        </p:spPr>
        <p:txBody>
          <a:bodyPr anchorCtr="0" anchor="t" bIns="107250" lIns="107250" spcFirstLastPara="1" rIns="107250" wrap="square" tIns="107250">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6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6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6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6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6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6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6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6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5.png"/><Relationship Id="rId10" Type="http://schemas.openxmlformats.org/officeDocument/2006/relationships/image" Target="../media/image18.png"/><Relationship Id="rId9" Type="http://schemas.openxmlformats.org/officeDocument/2006/relationships/image" Target="../media/image39.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28.png"/><Relationship Id="rId8"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9.png"/><Relationship Id="rId4" Type="http://schemas.openxmlformats.org/officeDocument/2006/relationships/image" Target="../media/image33.png"/><Relationship Id="rId5" Type="http://schemas.openxmlformats.org/officeDocument/2006/relationships/image" Target="../media/image30.png"/></Relationships>
</file>

<file path=ppt/slides/_rels/slide16.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image" Target="../media/image35.png"/><Relationship Id="rId13" Type="http://schemas.openxmlformats.org/officeDocument/2006/relationships/image" Target="../media/image24.png"/><Relationship Id="rId12"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9.png"/><Relationship Id="rId9" Type="http://schemas.openxmlformats.org/officeDocument/2006/relationships/image" Target="../media/image48.png"/><Relationship Id="rId15" Type="http://schemas.openxmlformats.org/officeDocument/2006/relationships/image" Target="../media/image18.png"/><Relationship Id="rId14" Type="http://schemas.openxmlformats.org/officeDocument/2006/relationships/image" Target="../media/image25.png"/><Relationship Id="rId16" Type="http://schemas.openxmlformats.org/officeDocument/2006/relationships/image" Target="../media/image34.png"/><Relationship Id="rId5" Type="http://schemas.openxmlformats.org/officeDocument/2006/relationships/image" Target="../media/image7.png"/><Relationship Id="rId6" Type="http://schemas.openxmlformats.org/officeDocument/2006/relationships/image" Target="../media/image28.png"/><Relationship Id="rId7" Type="http://schemas.openxmlformats.org/officeDocument/2006/relationships/image" Target="../media/image50.png"/><Relationship Id="rId8" Type="http://schemas.openxmlformats.org/officeDocument/2006/relationships/image" Target="../media/image37.png"/></Relationships>
</file>

<file path=ppt/slides/_rels/slide17.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38.png"/><Relationship Id="rId13" Type="http://schemas.openxmlformats.org/officeDocument/2006/relationships/image" Target="../media/image59.png"/><Relationship Id="rId12"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1.png"/><Relationship Id="rId4" Type="http://schemas.openxmlformats.org/officeDocument/2006/relationships/image" Target="../media/image41.png"/><Relationship Id="rId9" Type="http://schemas.openxmlformats.org/officeDocument/2006/relationships/image" Target="../media/image29.png"/><Relationship Id="rId15" Type="http://schemas.openxmlformats.org/officeDocument/2006/relationships/image" Target="../media/image81.png"/><Relationship Id="rId14" Type="http://schemas.openxmlformats.org/officeDocument/2006/relationships/image" Target="../media/image40.png"/><Relationship Id="rId17" Type="http://schemas.openxmlformats.org/officeDocument/2006/relationships/image" Target="../media/image58.png"/><Relationship Id="rId16" Type="http://schemas.openxmlformats.org/officeDocument/2006/relationships/image" Target="../media/image45.png"/><Relationship Id="rId5" Type="http://schemas.openxmlformats.org/officeDocument/2006/relationships/image" Target="../media/image65.png"/><Relationship Id="rId6" Type="http://schemas.openxmlformats.org/officeDocument/2006/relationships/image" Target="../media/image52.png"/><Relationship Id="rId18" Type="http://schemas.openxmlformats.org/officeDocument/2006/relationships/image" Target="../media/image64.png"/><Relationship Id="rId7" Type="http://schemas.openxmlformats.org/officeDocument/2006/relationships/image" Target="../media/image46.png"/><Relationship Id="rId8" Type="http://schemas.openxmlformats.org/officeDocument/2006/relationships/image" Target="../media/image36.png"/></Relationships>
</file>

<file path=ppt/slides/_rels/slide18.xml.rels><?xml version="1.0" encoding="UTF-8" standalone="yes"?><Relationships xmlns="http://schemas.openxmlformats.org/package/2006/relationships"><Relationship Id="rId11" Type="http://schemas.openxmlformats.org/officeDocument/2006/relationships/image" Target="../media/image43.png"/><Relationship Id="rId10" Type="http://schemas.openxmlformats.org/officeDocument/2006/relationships/image" Target="../media/image47.png"/><Relationship Id="rId13" Type="http://schemas.openxmlformats.org/officeDocument/2006/relationships/image" Target="../media/image58.png"/><Relationship Id="rId12"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0.png"/><Relationship Id="rId4" Type="http://schemas.openxmlformats.org/officeDocument/2006/relationships/image" Target="../media/image65.png"/><Relationship Id="rId9" Type="http://schemas.openxmlformats.org/officeDocument/2006/relationships/image" Target="../media/image38.png"/><Relationship Id="rId15" Type="http://schemas.openxmlformats.org/officeDocument/2006/relationships/image" Target="../media/image63.png"/><Relationship Id="rId14" Type="http://schemas.openxmlformats.org/officeDocument/2006/relationships/image" Target="../media/image64.png"/><Relationship Id="rId5" Type="http://schemas.openxmlformats.org/officeDocument/2006/relationships/image" Target="../media/image52.png"/><Relationship Id="rId6" Type="http://schemas.openxmlformats.org/officeDocument/2006/relationships/image" Target="../media/image46.png"/><Relationship Id="rId7" Type="http://schemas.openxmlformats.org/officeDocument/2006/relationships/image" Target="../media/image36.png"/><Relationship Id="rId8" Type="http://schemas.openxmlformats.org/officeDocument/2006/relationships/image" Target="../media/image29.png"/></Relationships>
</file>

<file path=ppt/slides/_rels/slide19.xml.rels><?xml version="1.0" encoding="UTF-8" standalone="yes"?><Relationships xmlns="http://schemas.openxmlformats.org/package/2006/relationships"><Relationship Id="rId11" Type="http://schemas.openxmlformats.org/officeDocument/2006/relationships/image" Target="../media/image71.png"/><Relationship Id="rId10" Type="http://schemas.openxmlformats.org/officeDocument/2006/relationships/image" Target="../media/image69.png"/><Relationship Id="rId13" Type="http://schemas.openxmlformats.org/officeDocument/2006/relationships/image" Target="../media/image70.png"/><Relationship Id="rId12"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89.png"/><Relationship Id="rId15" Type="http://schemas.openxmlformats.org/officeDocument/2006/relationships/image" Target="../media/image82.png"/><Relationship Id="rId14" Type="http://schemas.openxmlformats.org/officeDocument/2006/relationships/image" Target="../media/image78.png"/><Relationship Id="rId5" Type="http://schemas.openxmlformats.org/officeDocument/2006/relationships/image" Target="../media/image68.png"/><Relationship Id="rId6" Type="http://schemas.openxmlformats.org/officeDocument/2006/relationships/image" Target="../media/image67.png"/><Relationship Id="rId7" Type="http://schemas.openxmlformats.org/officeDocument/2006/relationships/image" Target="../media/image74.png"/><Relationship Id="rId8" Type="http://schemas.openxmlformats.org/officeDocument/2006/relationships/image" Target="../media/image7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87.png"/><Relationship Id="rId10" Type="http://schemas.openxmlformats.org/officeDocument/2006/relationships/image" Target="../media/image98.png"/><Relationship Id="rId13" Type="http://schemas.openxmlformats.org/officeDocument/2006/relationships/image" Target="../media/image122.png"/><Relationship Id="rId12" Type="http://schemas.openxmlformats.org/officeDocument/2006/relationships/image" Target="../media/image90.pn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2.png"/><Relationship Id="rId4" Type="http://schemas.openxmlformats.org/officeDocument/2006/relationships/image" Target="../media/image85.png"/><Relationship Id="rId9" Type="http://schemas.openxmlformats.org/officeDocument/2006/relationships/image" Target="../media/image76.png"/><Relationship Id="rId15" Type="http://schemas.openxmlformats.org/officeDocument/2006/relationships/image" Target="../media/image97.png"/><Relationship Id="rId14" Type="http://schemas.openxmlformats.org/officeDocument/2006/relationships/image" Target="../media/image109.png"/><Relationship Id="rId17" Type="http://schemas.openxmlformats.org/officeDocument/2006/relationships/image" Target="../media/image88.png"/><Relationship Id="rId16" Type="http://schemas.openxmlformats.org/officeDocument/2006/relationships/image" Target="../media/image91.png"/><Relationship Id="rId5" Type="http://schemas.openxmlformats.org/officeDocument/2006/relationships/image" Target="../media/image67.png"/><Relationship Id="rId19" Type="http://schemas.openxmlformats.org/officeDocument/2006/relationships/image" Target="../media/image102.png"/><Relationship Id="rId6" Type="http://schemas.openxmlformats.org/officeDocument/2006/relationships/image" Target="../media/image79.png"/><Relationship Id="rId18" Type="http://schemas.openxmlformats.org/officeDocument/2006/relationships/image" Target="../media/image94.png"/><Relationship Id="rId7" Type="http://schemas.openxmlformats.org/officeDocument/2006/relationships/image" Target="../media/image86.png"/><Relationship Id="rId8" Type="http://schemas.openxmlformats.org/officeDocument/2006/relationships/image" Target="../media/image8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2.png"/><Relationship Id="rId4" Type="http://schemas.openxmlformats.org/officeDocument/2006/relationships/image" Target="../media/image95.png"/><Relationship Id="rId5" Type="http://schemas.openxmlformats.org/officeDocument/2006/relationships/image" Target="../media/image10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2.png"/><Relationship Id="rId4" Type="http://schemas.openxmlformats.org/officeDocument/2006/relationships/image" Target="../media/image106.png"/><Relationship Id="rId5" Type="http://schemas.openxmlformats.org/officeDocument/2006/relationships/image" Target="../media/image95.png"/><Relationship Id="rId6" Type="http://schemas.openxmlformats.org/officeDocument/2006/relationships/image" Target="../media/image10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3.png"/><Relationship Id="rId4" Type="http://schemas.openxmlformats.org/officeDocument/2006/relationships/image" Target="../media/image92.png"/><Relationship Id="rId5" Type="http://schemas.openxmlformats.org/officeDocument/2006/relationships/image" Target="../media/image95.png"/><Relationship Id="rId6" Type="http://schemas.openxmlformats.org/officeDocument/2006/relationships/image" Target="../media/image10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7.png"/><Relationship Id="rId4" Type="http://schemas.openxmlformats.org/officeDocument/2006/relationships/image" Target="../media/image9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5.png"/><Relationship Id="rId4" Type="http://schemas.openxmlformats.org/officeDocument/2006/relationships/image" Target="../media/image9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8.png"/><Relationship Id="rId4" Type="http://schemas.openxmlformats.org/officeDocument/2006/relationships/image" Target="../media/image9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1.png"/><Relationship Id="rId4" Type="http://schemas.openxmlformats.org/officeDocument/2006/relationships/image" Target="../media/image9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13.png"/><Relationship Id="rId4" Type="http://schemas.openxmlformats.org/officeDocument/2006/relationships/image" Target="../media/image112.png"/><Relationship Id="rId5" Type="http://schemas.openxmlformats.org/officeDocument/2006/relationships/image" Target="../media/image116.png"/><Relationship Id="rId6" Type="http://schemas.openxmlformats.org/officeDocument/2006/relationships/image" Target="../media/image110.png"/><Relationship Id="rId7" Type="http://schemas.openxmlformats.org/officeDocument/2006/relationships/image" Target="../media/image1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20.png"/><Relationship Id="rId4" Type="http://schemas.openxmlformats.org/officeDocument/2006/relationships/image" Target="../media/image1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29.png"/><Relationship Id="rId4" Type="http://schemas.openxmlformats.org/officeDocument/2006/relationships/image" Target="../media/image119.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4.png"/></Relationships>
</file>

<file path=ppt/slides/_rels/slide36.xml.rels><?xml version="1.0" encoding="UTF-8" standalone="yes"?><Relationships xmlns="http://schemas.openxmlformats.org/package/2006/relationships"><Relationship Id="rId11" Type="http://schemas.openxmlformats.org/officeDocument/2006/relationships/image" Target="../media/image141.png"/><Relationship Id="rId10" Type="http://schemas.openxmlformats.org/officeDocument/2006/relationships/image" Target="../media/image147.png"/><Relationship Id="rId13" Type="http://schemas.openxmlformats.org/officeDocument/2006/relationships/image" Target="../media/image140.png"/><Relationship Id="rId12" Type="http://schemas.openxmlformats.org/officeDocument/2006/relationships/image" Target="../media/image133.png"/><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36.png"/><Relationship Id="rId4" Type="http://schemas.openxmlformats.org/officeDocument/2006/relationships/image" Target="../media/image127.png"/><Relationship Id="rId9" Type="http://schemas.openxmlformats.org/officeDocument/2006/relationships/image" Target="../media/image130.png"/><Relationship Id="rId14" Type="http://schemas.openxmlformats.org/officeDocument/2006/relationships/image" Target="../media/image144.png"/><Relationship Id="rId5" Type="http://schemas.openxmlformats.org/officeDocument/2006/relationships/image" Target="../media/image131.png"/><Relationship Id="rId6" Type="http://schemas.openxmlformats.org/officeDocument/2006/relationships/image" Target="../media/image139.png"/><Relationship Id="rId7" Type="http://schemas.openxmlformats.org/officeDocument/2006/relationships/image" Target="../media/image132.png"/><Relationship Id="rId8" Type="http://schemas.openxmlformats.org/officeDocument/2006/relationships/image" Target="../media/image1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36.png"/><Relationship Id="rId4" Type="http://schemas.openxmlformats.org/officeDocument/2006/relationships/image" Target="../media/image127.png"/><Relationship Id="rId9" Type="http://schemas.openxmlformats.org/officeDocument/2006/relationships/image" Target="../media/image155.png"/><Relationship Id="rId5" Type="http://schemas.openxmlformats.org/officeDocument/2006/relationships/image" Target="../media/image131.png"/><Relationship Id="rId6" Type="http://schemas.openxmlformats.org/officeDocument/2006/relationships/image" Target="../media/image139.png"/><Relationship Id="rId7" Type="http://schemas.openxmlformats.org/officeDocument/2006/relationships/image" Target="../media/image147.png"/><Relationship Id="rId8" Type="http://schemas.openxmlformats.org/officeDocument/2006/relationships/image" Target="../media/image143.png"/></Relationships>
</file>

<file path=ppt/slides/_rels/slide38.xml.rels><?xml version="1.0" encoding="UTF-8" standalone="yes"?><Relationships xmlns="http://schemas.openxmlformats.org/package/2006/relationships"><Relationship Id="rId11" Type="http://schemas.openxmlformats.org/officeDocument/2006/relationships/image" Target="../media/image156.png"/><Relationship Id="rId10" Type="http://schemas.openxmlformats.org/officeDocument/2006/relationships/image" Target="../media/image145.png"/><Relationship Id="rId12" Type="http://schemas.openxmlformats.org/officeDocument/2006/relationships/image" Target="../media/image150.png"/><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36.png"/><Relationship Id="rId4" Type="http://schemas.openxmlformats.org/officeDocument/2006/relationships/image" Target="../media/image127.png"/><Relationship Id="rId9" Type="http://schemas.openxmlformats.org/officeDocument/2006/relationships/image" Target="../media/image154.png"/><Relationship Id="rId5" Type="http://schemas.openxmlformats.org/officeDocument/2006/relationships/image" Target="../media/image148.png"/><Relationship Id="rId6" Type="http://schemas.openxmlformats.org/officeDocument/2006/relationships/image" Target="../media/image147.png"/><Relationship Id="rId7" Type="http://schemas.openxmlformats.org/officeDocument/2006/relationships/image" Target="../media/image151.png"/><Relationship Id="rId8" Type="http://schemas.openxmlformats.org/officeDocument/2006/relationships/image" Target="../media/image152.png"/></Relationships>
</file>

<file path=ppt/slides/_rels/slide39.xml.rels><?xml version="1.0" encoding="UTF-8" standalone="yes"?><Relationships xmlns="http://schemas.openxmlformats.org/package/2006/relationships"><Relationship Id="rId20" Type="http://schemas.openxmlformats.org/officeDocument/2006/relationships/image" Target="../media/image181.png"/><Relationship Id="rId11" Type="http://schemas.openxmlformats.org/officeDocument/2006/relationships/image" Target="../media/image157.png"/><Relationship Id="rId10" Type="http://schemas.openxmlformats.org/officeDocument/2006/relationships/image" Target="../media/image162.png"/><Relationship Id="rId13" Type="http://schemas.openxmlformats.org/officeDocument/2006/relationships/image" Target="../media/image161.png"/><Relationship Id="rId12" Type="http://schemas.openxmlformats.org/officeDocument/2006/relationships/image" Target="../media/image172.png"/><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64.png"/><Relationship Id="rId4" Type="http://schemas.openxmlformats.org/officeDocument/2006/relationships/image" Target="../media/image159.png"/><Relationship Id="rId9" Type="http://schemas.openxmlformats.org/officeDocument/2006/relationships/image" Target="../media/image160.png"/><Relationship Id="rId15" Type="http://schemas.openxmlformats.org/officeDocument/2006/relationships/image" Target="../media/image197.png"/><Relationship Id="rId14" Type="http://schemas.openxmlformats.org/officeDocument/2006/relationships/image" Target="../media/image176.png"/><Relationship Id="rId17" Type="http://schemas.openxmlformats.org/officeDocument/2006/relationships/image" Target="../media/image177.png"/><Relationship Id="rId16" Type="http://schemas.openxmlformats.org/officeDocument/2006/relationships/image" Target="../media/image166.png"/><Relationship Id="rId5" Type="http://schemas.openxmlformats.org/officeDocument/2006/relationships/image" Target="../media/image149.png"/><Relationship Id="rId19" Type="http://schemas.openxmlformats.org/officeDocument/2006/relationships/image" Target="../media/image163.png"/><Relationship Id="rId6" Type="http://schemas.openxmlformats.org/officeDocument/2006/relationships/image" Target="../media/image153.png"/><Relationship Id="rId18" Type="http://schemas.openxmlformats.org/officeDocument/2006/relationships/image" Target="../media/image174.png"/><Relationship Id="rId7" Type="http://schemas.openxmlformats.org/officeDocument/2006/relationships/image" Target="../media/image168.png"/><Relationship Id="rId8" Type="http://schemas.openxmlformats.org/officeDocument/2006/relationships/image" Target="../media/image1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0" Type="http://schemas.openxmlformats.org/officeDocument/2006/relationships/image" Target="../media/image175.png"/><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68.png"/><Relationship Id="rId4" Type="http://schemas.openxmlformats.org/officeDocument/2006/relationships/image" Target="../media/image154.png"/><Relationship Id="rId9" Type="http://schemas.openxmlformats.org/officeDocument/2006/relationships/image" Target="../media/image185.png"/><Relationship Id="rId5" Type="http://schemas.openxmlformats.org/officeDocument/2006/relationships/image" Target="../media/image167.png"/><Relationship Id="rId6" Type="http://schemas.openxmlformats.org/officeDocument/2006/relationships/image" Target="../media/image169.png"/><Relationship Id="rId7" Type="http://schemas.openxmlformats.org/officeDocument/2006/relationships/image" Target="../media/image171.png"/><Relationship Id="rId8" Type="http://schemas.openxmlformats.org/officeDocument/2006/relationships/image" Target="../media/image17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83.png"/><Relationship Id="rId4" Type="http://schemas.openxmlformats.org/officeDocument/2006/relationships/image" Target="../media/image187.png"/></Relationships>
</file>

<file path=ppt/slides/_rels/slide42.xml.rels><?xml version="1.0" encoding="UTF-8" standalone="yes"?><Relationships xmlns="http://schemas.openxmlformats.org/package/2006/relationships"><Relationship Id="rId11" Type="http://schemas.openxmlformats.org/officeDocument/2006/relationships/image" Target="../media/image190.png"/><Relationship Id="rId10" Type="http://schemas.openxmlformats.org/officeDocument/2006/relationships/image" Target="../media/image186.png"/><Relationship Id="rId13" Type="http://schemas.openxmlformats.org/officeDocument/2006/relationships/image" Target="../media/image188.png"/><Relationship Id="rId12" Type="http://schemas.openxmlformats.org/officeDocument/2006/relationships/image" Target="../media/image195.png"/><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68.png"/><Relationship Id="rId4" Type="http://schemas.openxmlformats.org/officeDocument/2006/relationships/image" Target="../media/image154.png"/><Relationship Id="rId9" Type="http://schemas.openxmlformats.org/officeDocument/2006/relationships/image" Target="../media/image179.png"/><Relationship Id="rId14" Type="http://schemas.openxmlformats.org/officeDocument/2006/relationships/image" Target="../media/image191.png"/><Relationship Id="rId5" Type="http://schemas.openxmlformats.org/officeDocument/2006/relationships/image" Target="../media/image180.png"/><Relationship Id="rId6" Type="http://schemas.openxmlformats.org/officeDocument/2006/relationships/image" Target="../media/image164.png"/><Relationship Id="rId7" Type="http://schemas.openxmlformats.org/officeDocument/2006/relationships/image" Target="../media/image159.png"/><Relationship Id="rId8" Type="http://schemas.openxmlformats.org/officeDocument/2006/relationships/image" Target="../media/image189.png"/></Relationships>
</file>

<file path=ppt/slides/_rels/slide43.xml.rels><?xml version="1.0" encoding="UTF-8" standalone="yes"?><Relationships xmlns="http://schemas.openxmlformats.org/package/2006/relationships"><Relationship Id="rId11" Type="http://schemas.openxmlformats.org/officeDocument/2006/relationships/image" Target="../media/image194.png"/><Relationship Id="rId10" Type="http://schemas.openxmlformats.org/officeDocument/2006/relationships/image" Target="../media/image200.png"/><Relationship Id="rId13" Type="http://schemas.openxmlformats.org/officeDocument/2006/relationships/image" Target="../media/image201.png"/><Relationship Id="rId12" Type="http://schemas.openxmlformats.org/officeDocument/2006/relationships/image" Target="../media/image196.png"/><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68.png"/><Relationship Id="rId4" Type="http://schemas.openxmlformats.org/officeDocument/2006/relationships/image" Target="../media/image154.png"/><Relationship Id="rId9" Type="http://schemas.openxmlformats.org/officeDocument/2006/relationships/image" Target="../media/image193.png"/><Relationship Id="rId15" Type="http://schemas.openxmlformats.org/officeDocument/2006/relationships/image" Target="../media/image179.png"/><Relationship Id="rId14" Type="http://schemas.openxmlformats.org/officeDocument/2006/relationships/image" Target="../media/image189.png"/><Relationship Id="rId5" Type="http://schemas.openxmlformats.org/officeDocument/2006/relationships/image" Target="../media/image184.png"/><Relationship Id="rId6" Type="http://schemas.openxmlformats.org/officeDocument/2006/relationships/image" Target="../media/image199.png"/><Relationship Id="rId7" Type="http://schemas.openxmlformats.org/officeDocument/2006/relationships/image" Target="../media/image182.png"/><Relationship Id="rId8" Type="http://schemas.openxmlformats.org/officeDocument/2006/relationships/image" Target="../media/image19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235034" y="2585662"/>
            <a:ext cx="7716892" cy="1358800"/>
          </a:xfrm>
          <a:prstGeom prst="rect">
            <a:avLst/>
          </a:prstGeom>
          <a:noFill/>
          <a:ln>
            <a:noFill/>
          </a:ln>
        </p:spPr>
        <p:txBody>
          <a:bodyPr anchorCtr="0" anchor="b" bIns="107250" lIns="107250" spcFirstLastPara="1" rIns="107250" wrap="square" tIns="107250">
            <a:noAutofit/>
          </a:bodyPr>
          <a:lstStyle/>
          <a:p>
            <a:pPr indent="0" lvl="0" marL="0" rtl="0" algn="l">
              <a:lnSpc>
                <a:spcPct val="100000"/>
              </a:lnSpc>
              <a:spcBef>
                <a:spcPts val="0"/>
              </a:spcBef>
              <a:spcAft>
                <a:spcPts val="0"/>
              </a:spcAft>
              <a:buClr>
                <a:srgbClr val="212121"/>
              </a:buClr>
              <a:buSzPts val="3000"/>
              <a:buNone/>
            </a:pPr>
            <a:r>
              <a:rPr lang="en-US"/>
              <a:t>Fisica 3</a:t>
            </a:r>
            <a:endParaRPr/>
          </a:p>
          <a:p>
            <a:pPr indent="0" lvl="0" marL="0" rtl="0" algn="l">
              <a:spcBef>
                <a:spcPts val="0"/>
              </a:spcBef>
              <a:spcAft>
                <a:spcPts val="0"/>
              </a:spcAft>
              <a:buClr>
                <a:schemeClr val="dk1"/>
              </a:buClr>
              <a:buSzPts val="1400"/>
              <a:buFont typeface="Arial"/>
              <a:buNone/>
            </a:pPr>
            <a:r>
              <a:rPr b="0" lang="en-US" sz="2000">
                <a:solidFill>
                  <a:schemeClr val="accent2"/>
                </a:solidFill>
              </a:rPr>
              <a:t>Ariel Chernomoretz</a:t>
            </a:r>
            <a:endParaRPr/>
          </a:p>
        </p:txBody>
      </p:sp>
      <p:sp>
        <p:nvSpPr>
          <p:cNvPr id="58" name="Google Shape;58;p13"/>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2"/>
          <p:cNvSpPr txBox="1"/>
          <p:nvPr>
            <p:ph type="title"/>
          </p:nvPr>
        </p:nvSpPr>
        <p:spPr>
          <a:xfrm>
            <a:off x="337675" y="593367"/>
            <a:ext cx="9230700" cy="763500"/>
          </a:xfrm>
          <a:prstGeom prst="rect">
            <a:avLst/>
          </a:prstGeom>
          <a:solidFill>
            <a:srgbClr val="F2F2F2"/>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Entonces</a:t>
            </a:r>
            <a:endParaRPr/>
          </a:p>
        </p:txBody>
      </p:sp>
      <p:sp>
        <p:nvSpPr>
          <p:cNvPr id="148" name="Google Shape;148;p22"/>
          <p:cNvSpPr txBox="1"/>
          <p:nvPr>
            <p:ph idx="12" type="sldNum"/>
          </p:nvPr>
        </p:nvSpPr>
        <p:spPr>
          <a:xfrm>
            <a:off x="9178496" y="6217623"/>
            <a:ext cx="594300" cy="5247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149" name="Google Shape;149;p22"/>
          <p:cNvGrpSpPr/>
          <p:nvPr/>
        </p:nvGrpSpPr>
        <p:grpSpPr>
          <a:xfrm>
            <a:off x="1042575" y="2770375"/>
            <a:ext cx="2422500" cy="995100"/>
            <a:chOff x="3414925" y="5836625"/>
            <a:chExt cx="2422500" cy="995100"/>
          </a:xfrm>
        </p:grpSpPr>
        <p:cxnSp>
          <p:nvCxnSpPr>
            <p:cNvPr id="150" name="Google Shape;150;p22"/>
            <p:cNvCxnSpPr/>
            <p:nvPr/>
          </p:nvCxnSpPr>
          <p:spPr>
            <a:xfrm>
              <a:off x="3457525" y="6378750"/>
              <a:ext cx="2293500" cy="0"/>
            </a:xfrm>
            <a:prstGeom prst="straightConnector1">
              <a:avLst/>
            </a:prstGeom>
            <a:noFill/>
            <a:ln cap="flat" cmpd="sng" w="9525">
              <a:solidFill>
                <a:schemeClr val="dk2"/>
              </a:solidFill>
              <a:prstDash val="solid"/>
              <a:round/>
              <a:headEnd len="med" w="med" type="stealth"/>
              <a:tailEnd len="med" w="med" type="stealth"/>
            </a:ln>
          </p:spPr>
        </p:cxnSp>
        <p:cxnSp>
          <p:nvCxnSpPr>
            <p:cNvPr id="151" name="Google Shape;151;p22"/>
            <p:cNvCxnSpPr/>
            <p:nvPr/>
          </p:nvCxnSpPr>
          <p:spPr>
            <a:xfrm rot="10800000">
              <a:off x="4634125" y="6295050"/>
              <a:ext cx="0" cy="159900"/>
            </a:xfrm>
            <a:prstGeom prst="straightConnector1">
              <a:avLst/>
            </a:prstGeom>
            <a:noFill/>
            <a:ln cap="flat" cmpd="sng" w="28575">
              <a:solidFill>
                <a:schemeClr val="dk2"/>
              </a:solidFill>
              <a:prstDash val="solid"/>
              <a:round/>
              <a:headEnd len="med" w="med" type="none"/>
              <a:tailEnd len="med" w="med" type="none"/>
            </a:ln>
          </p:spPr>
        </p:cxnSp>
        <p:cxnSp>
          <p:nvCxnSpPr>
            <p:cNvPr id="152" name="Google Shape;152;p22"/>
            <p:cNvCxnSpPr/>
            <p:nvPr/>
          </p:nvCxnSpPr>
          <p:spPr>
            <a:xfrm rot="10800000">
              <a:off x="4938925" y="6295050"/>
              <a:ext cx="0" cy="159900"/>
            </a:xfrm>
            <a:prstGeom prst="straightConnector1">
              <a:avLst/>
            </a:prstGeom>
            <a:noFill/>
            <a:ln cap="flat" cmpd="sng" w="9525">
              <a:solidFill>
                <a:schemeClr val="dk2"/>
              </a:solidFill>
              <a:prstDash val="solid"/>
              <a:round/>
              <a:headEnd len="med" w="med" type="none"/>
              <a:tailEnd len="med" w="med" type="none"/>
            </a:ln>
          </p:spPr>
        </p:cxnSp>
        <p:cxnSp>
          <p:nvCxnSpPr>
            <p:cNvPr id="153" name="Google Shape;153;p22"/>
            <p:cNvCxnSpPr/>
            <p:nvPr/>
          </p:nvCxnSpPr>
          <p:spPr>
            <a:xfrm rot="10800000">
              <a:off x="5243725" y="6295050"/>
              <a:ext cx="0" cy="159900"/>
            </a:xfrm>
            <a:prstGeom prst="straightConnector1">
              <a:avLst/>
            </a:prstGeom>
            <a:noFill/>
            <a:ln cap="flat" cmpd="sng" w="9525">
              <a:solidFill>
                <a:schemeClr val="dk2"/>
              </a:solidFill>
              <a:prstDash val="solid"/>
              <a:round/>
              <a:headEnd len="med" w="med" type="none"/>
              <a:tailEnd len="med" w="med" type="none"/>
            </a:ln>
          </p:spPr>
        </p:cxnSp>
        <p:cxnSp>
          <p:nvCxnSpPr>
            <p:cNvPr id="154" name="Google Shape;154;p22"/>
            <p:cNvCxnSpPr/>
            <p:nvPr/>
          </p:nvCxnSpPr>
          <p:spPr>
            <a:xfrm rot="10800000">
              <a:off x="5548525" y="6295050"/>
              <a:ext cx="0" cy="159900"/>
            </a:xfrm>
            <a:prstGeom prst="straightConnector1">
              <a:avLst/>
            </a:prstGeom>
            <a:noFill/>
            <a:ln cap="flat" cmpd="sng" w="9525">
              <a:solidFill>
                <a:schemeClr val="dk2"/>
              </a:solidFill>
              <a:prstDash val="solid"/>
              <a:round/>
              <a:headEnd len="med" w="med" type="none"/>
              <a:tailEnd len="med" w="med" type="none"/>
            </a:ln>
          </p:spPr>
        </p:cxnSp>
        <p:cxnSp>
          <p:nvCxnSpPr>
            <p:cNvPr id="155" name="Google Shape;155;p22"/>
            <p:cNvCxnSpPr/>
            <p:nvPr/>
          </p:nvCxnSpPr>
          <p:spPr>
            <a:xfrm rot="10800000">
              <a:off x="4024525" y="6295050"/>
              <a:ext cx="0" cy="159900"/>
            </a:xfrm>
            <a:prstGeom prst="straightConnector1">
              <a:avLst/>
            </a:prstGeom>
            <a:noFill/>
            <a:ln cap="flat" cmpd="sng" w="9525">
              <a:solidFill>
                <a:schemeClr val="dk2"/>
              </a:solidFill>
              <a:prstDash val="solid"/>
              <a:round/>
              <a:headEnd len="med" w="med" type="none"/>
              <a:tailEnd len="med" w="med" type="none"/>
            </a:ln>
          </p:spPr>
        </p:cxnSp>
        <p:cxnSp>
          <p:nvCxnSpPr>
            <p:cNvPr id="156" name="Google Shape;156;p22"/>
            <p:cNvCxnSpPr/>
            <p:nvPr/>
          </p:nvCxnSpPr>
          <p:spPr>
            <a:xfrm rot="10800000">
              <a:off x="4329325" y="6295050"/>
              <a:ext cx="0" cy="159900"/>
            </a:xfrm>
            <a:prstGeom prst="straightConnector1">
              <a:avLst/>
            </a:prstGeom>
            <a:noFill/>
            <a:ln cap="flat" cmpd="sng" w="9525">
              <a:solidFill>
                <a:schemeClr val="dk2"/>
              </a:solidFill>
              <a:prstDash val="solid"/>
              <a:round/>
              <a:headEnd len="med" w="med" type="none"/>
              <a:tailEnd len="med" w="med" type="none"/>
            </a:ln>
          </p:spPr>
        </p:cxnSp>
        <p:cxnSp>
          <p:nvCxnSpPr>
            <p:cNvPr id="157" name="Google Shape;157;p22"/>
            <p:cNvCxnSpPr/>
            <p:nvPr/>
          </p:nvCxnSpPr>
          <p:spPr>
            <a:xfrm rot="10800000">
              <a:off x="3719725" y="6295050"/>
              <a:ext cx="0" cy="159900"/>
            </a:xfrm>
            <a:prstGeom prst="straightConnector1">
              <a:avLst/>
            </a:prstGeom>
            <a:noFill/>
            <a:ln cap="flat" cmpd="sng" w="9525">
              <a:solidFill>
                <a:schemeClr val="dk2"/>
              </a:solidFill>
              <a:prstDash val="solid"/>
              <a:round/>
              <a:headEnd len="med" w="med" type="none"/>
              <a:tailEnd len="med" w="med" type="none"/>
            </a:ln>
          </p:spPr>
        </p:cxnSp>
        <p:sp>
          <p:nvSpPr>
            <p:cNvPr id="158" name="Google Shape;158;p22"/>
            <p:cNvSpPr txBox="1"/>
            <p:nvPr/>
          </p:nvSpPr>
          <p:spPr>
            <a:xfrm>
              <a:off x="5472325" y="6370025"/>
              <a:ext cx="365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2"/>
                  </a:solidFill>
                </a:rPr>
                <a:t>+</a:t>
              </a:r>
              <a:endParaRPr sz="1800">
                <a:solidFill>
                  <a:schemeClr val="dk2"/>
                </a:solidFill>
              </a:endParaRPr>
            </a:p>
          </p:txBody>
        </p:sp>
        <p:sp>
          <p:nvSpPr>
            <p:cNvPr id="159" name="Google Shape;159;p22"/>
            <p:cNvSpPr txBox="1"/>
            <p:nvPr/>
          </p:nvSpPr>
          <p:spPr>
            <a:xfrm>
              <a:off x="3414925" y="6370025"/>
              <a:ext cx="365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2"/>
                  </a:solidFill>
                </a:rPr>
                <a:t>-</a:t>
              </a:r>
              <a:endParaRPr sz="1800">
                <a:solidFill>
                  <a:schemeClr val="dk2"/>
                </a:solidFill>
              </a:endParaRPr>
            </a:p>
          </p:txBody>
        </p:sp>
        <p:sp>
          <p:nvSpPr>
            <p:cNvPr id="160" name="Google Shape;160;p22"/>
            <p:cNvSpPr txBox="1"/>
            <p:nvPr/>
          </p:nvSpPr>
          <p:spPr>
            <a:xfrm>
              <a:off x="4481725" y="6370025"/>
              <a:ext cx="365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2"/>
                  </a:solidFill>
                </a:rPr>
                <a:t>0</a:t>
              </a:r>
              <a:endParaRPr sz="1800">
                <a:solidFill>
                  <a:schemeClr val="dk2"/>
                </a:solidFill>
              </a:endParaRPr>
            </a:p>
          </p:txBody>
        </p:sp>
        <p:sp>
          <p:nvSpPr>
            <p:cNvPr id="161" name="Google Shape;161;p22"/>
            <p:cNvSpPr txBox="1"/>
            <p:nvPr/>
          </p:nvSpPr>
          <p:spPr>
            <a:xfrm>
              <a:off x="4481725" y="5836625"/>
              <a:ext cx="365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2"/>
                  </a:solidFill>
                </a:rPr>
                <a:t>q</a:t>
              </a:r>
              <a:endParaRPr sz="1800">
                <a:solidFill>
                  <a:schemeClr val="dk2"/>
                </a:solidFill>
              </a:endParaRPr>
            </a:p>
          </p:txBody>
        </p:sp>
      </p:grpSp>
      <p:sp>
        <p:nvSpPr>
          <p:cNvPr id="162" name="Google Shape;162;p22"/>
          <p:cNvSpPr txBox="1"/>
          <p:nvPr/>
        </p:nvSpPr>
        <p:spPr>
          <a:xfrm>
            <a:off x="741725" y="1799725"/>
            <a:ext cx="8569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La aparición de </a:t>
            </a:r>
            <a:r>
              <a:rPr b="1" lang="en-US" sz="1800">
                <a:solidFill>
                  <a:schemeClr val="dk1"/>
                </a:solidFill>
              </a:rPr>
              <a:t>fuerzas electrostáticas</a:t>
            </a:r>
            <a:r>
              <a:rPr lang="en-US" sz="1800">
                <a:solidFill>
                  <a:schemeClr val="dk1"/>
                </a:solidFill>
              </a:rPr>
              <a:t> surgen cuando hay cuerpos </a:t>
            </a:r>
            <a:r>
              <a:rPr b="1" lang="en-US" sz="1800">
                <a:solidFill>
                  <a:schemeClr val="dk1"/>
                </a:solidFill>
              </a:rPr>
              <a:t>cargados </a:t>
            </a:r>
            <a:r>
              <a:rPr lang="en-US" sz="1800">
                <a:solidFill>
                  <a:schemeClr val="dk1"/>
                </a:solidFill>
              </a:rPr>
              <a:t>(i.e. desbalanceados en algun sentido en relación a una “nueva” propiedad física (diferente a la </a:t>
            </a:r>
            <a:r>
              <a:rPr i="1" lang="en-US" sz="1800">
                <a:solidFill>
                  <a:schemeClr val="dk1"/>
                </a:solidFill>
              </a:rPr>
              <a:t>masa</a:t>
            </a:r>
            <a:r>
              <a:rPr lang="en-US" sz="1800">
                <a:solidFill>
                  <a:schemeClr val="dk1"/>
                </a:solidFill>
              </a:rPr>
              <a:t> por ejemplo) llamada </a:t>
            </a:r>
            <a:r>
              <a:rPr b="1" lang="en-US" sz="1800">
                <a:solidFill>
                  <a:schemeClr val="dk1"/>
                </a:solidFill>
              </a:rPr>
              <a:t>carga eléctrica</a:t>
            </a:r>
            <a:endParaRPr b="1" sz="1800">
              <a:solidFill>
                <a:schemeClr val="dk1"/>
              </a:solidFill>
            </a:endParaRPr>
          </a:p>
        </p:txBody>
      </p:sp>
      <p:sp>
        <p:nvSpPr>
          <p:cNvPr id="163" name="Google Shape;163;p22"/>
          <p:cNvSpPr txBox="1"/>
          <p:nvPr/>
        </p:nvSpPr>
        <p:spPr>
          <a:xfrm>
            <a:off x="3885225" y="2898475"/>
            <a:ext cx="5586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2"/>
                </a:solidFill>
              </a:rPr>
              <a:t>q: grado de libertad escalar (a menos de una convención de signo)</a:t>
            </a:r>
            <a:endParaRPr sz="1800">
              <a:solidFill>
                <a:schemeClr val="dk2"/>
              </a:solidFill>
            </a:endParaRPr>
          </a:p>
        </p:txBody>
      </p:sp>
      <p:sp>
        <p:nvSpPr>
          <p:cNvPr id="164" name="Google Shape;164;p22"/>
          <p:cNvSpPr txBox="1"/>
          <p:nvPr/>
        </p:nvSpPr>
        <p:spPr>
          <a:xfrm>
            <a:off x="718675" y="4779800"/>
            <a:ext cx="8729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Cuerpos macroscópicos poseen un balance casi perfecto de cargas + y - . Por esta razón las interacciones electrostáticas son en general débiles en esa escala</a:t>
            </a:r>
            <a:endParaRPr b="1" sz="1800">
              <a:solidFill>
                <a:schemeClr val="dk1"/>
              </a:solidFill>
            </a:endParaRPr>
          </a:p>
        </p:txBody>
      </p:sp>
      <p:sp>
        <p:nvSpPr>
          <p:cNvPr id="165" name="Google Shape;165;p22"/>
          <p:cNvSpPr txBox="1"/>
          <p:nvPr/>
        </p:nvSpPr>
        <p:spPr>
          <a:xfrm>
            <a:off x="740725" y="5653325"/>
            <a:ext cx="8729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Sin embargo, fzas </a:t>
            </a:r>
            <a:r>
              <a:rPr lang="en-US" sz="1800">
                <a:solidFill>
                  <a:schemeClr val="dk1"/>
                </a:solidFill>
              </a:rPr>
              <a:t>eléctricas</a:t>
            </a:r>
            <a:r>
              <a:rPr lang="en-US" sz="1800">
                <a:solidFill>
                  <a:schemeClr val="dk1"/>
                </a:solidFill>
              </a:rPr>
              <a:t> pueden ser muy intensas. Dentro del núcleo atómico son enormes (protones muy cerca de protones).</a:t>
            </a:r>
            <a:endParaRPr b="1" sz="1800">
              <a:solidFill>
                <a:schemeClr val="dk1"/>
              </a:solidFill>
            </a:endParaRPr>
          </a:p>
        </p:txBody>
      </p:sp>
      <p:grpSp>
        <p:nvGrpSpPr>
          <p:cNvPr id="166" name="Google Shape;166;p22"/>
          <p:cNvGrpSpPr/>
          <p:nvPr/>
        </p:nvGrpSpPr>
        <p:grpSpPr>
          <a:xfrm>
            <a:off x="740725" y="3824525"/>
            <a:ext cx="8729400" cy="757761"/>
            <a:chOff x="740725" y="3824525"/>
            <a:chExt cx="8729400" cy="757761"/>
          </a:xfrm>
        </p:grpSpPr>
        <p:sp>
          <p:nvSpPr>
            <p:cNvPr id="167" name="Google Shape;167;p22"/>
            <p:cNvSpPr txBox="1"/>
            <p:nvPr/>
          </p:nvSpPr>
          <p:spPr>
            <a:xfrm>
              <a:off x="740725" y="3824525"/>
              <a:ext cx="8729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La carga mínima detectada es la del electrón. Su magnitud es idéntica a la del protón, pero de signo contrario:</a:t>
              </a:r>
              <a:endParaRPr b="1" sz="1800">
                <a:solidFill>
                  <a:schemeClr val="dk1"/>
                </a:solidFill>
              </a:endParaRPr>
            </a:p>
          </p:txBody>
        </p:sp>
        <p:pic>
          <p:nvPicPr>
            <p:cNvPr id="168" name="Google Shape;168;p22"/>
            <p:cNvPicPr preferRelativeResize="0"/>
            <p:nvPr/>
          </p:nvPicPr>
          <p:blipFill>
            <a:blip r:embed="rId3">
              <a:alphaModFix/>
            </a:blip>
            <a:stretch>
              <a:fillRect/>
            </a:stretch>
          </p:blipFill>
          <p:spPr>
            <a:xfrm>
              <a:off x="4045316" y="4174161"/>
              <a:ext cx="2577384" cy="40812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3"/>
          <p:cNvSpPr txBox="1"/>
          <p:nvPr>
            <p:ph type="title"/>
          </p:nvPr>
        </p:nvSpPr>
        <p:spPr>
          <a:xfrm>
            <a:off x="337675" y="593367"/>
            <a:ext cx="9230700" cy="763500"/>
          </a:xfrm>
          <a:prstGeom prst="rect">
            <a:avLst/>
          </a:prstGeom>
          <a:solidFill>
            <a:srgbClr val="F2F2F2"/>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La situaci</a:t>
            </a:r>
            <a:r>
              <a:rPr lang="en-US"/>
              <a:t>ón nuclear</a:t>
            </a:r>
            <a:endParaRPr/>
          </a:p>
        </p:txBody>
      </p:sp>
      <p:sp>
        <p:nvSpPr>
          <p:cNvPr id="174" name="Google Shape;174;p23"/>
          <p:cNvSpPr txBox="1"/>
          <p:nvPr>
            <p:ph idx="12" type="sldNum"/>
          </p:nvPr>
        </p:nvSpPr>
        <p:spPr>
          <a:xfrm>
            <a:off x="9178496" y="6217623"/>
            <a:ext cx="594300" cy="5247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75" name="Google Shape;175;p23"/>
          <p:cNvSpPr txBox="1"/>
          <p:nvPr/>
        </p:nvSpPr>
        <p:spPr>
          <a:xfrm>
            <a:off x="693575" y="1592475"/>
            <a:ext cx="8729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Sin embargo, fzas eléctricas pueden ser </a:t>
            </a:r>
            <a:r>
              <a:rPr b="1" lang="en-US" sz="1800">
                <a:solidFill>
                  <a:schemeClr val="dk1"/>
                </a:solidFill>
              </a:rPr>
              <a:t>muy intensas</a:t>
            </a:r>
            <a:r>
              <a:rPr lang="en-US" sz="1800">
                <a:solidFill>
                  <a:schemeClr val="dk1"/>
                </a:solidFill>
              </a:rPr>
              <a:t>. Dentro del núcleo atómico son enormes (protones </a:t>
            </a:r>
            <a:r>
              <a:rPr b="1" lang="en-US" sz="1800">
                <a:solidFill>
                  <a:schemeClr val="dk1"/>
                </a:solidFill>
              </a:rPr>
              <a:t>muy cerca</a:t>
            </a:r>
            <a:r>
              <a:rPr lang="en-US" sz="1800">
                <a:solidFill>
                  <a:schemeClr val="dk1"/>
                </a:solidFill>
              </a:rPr>
              <a:t> de protones).</a:t>
            </a:r>
            <a:endParaRPr b="1" sz="1800">
              <a:solidFill>
                <a:schemeClr val="dk1"/>
              </a:solidFill>
            </a:endParaRPr>
          </a:p>
        </p:txBody>
      </p:sp>
      <p:sp>
        <p:nvSpPr>
          <p:cNvPr id="176" name="Google Shape;176;p23"/>
          <p:cNvSpPr/>
          <p:nvPr/>
        </p:nvSpPr>
        <p:spPr>
          <a:xfrm>
            <a:off x="2385975" y="3512750"/>
            <a:ext cx="373500" cy="373500"/>
          </a:xfrm>
          <a:prstGeom prst="ellipse">
            <a:avLst/>
          </a:prstGeom>
          <a:solidFill>
            <a:srgbClr val="FF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rPr>
              <a:t>+</a:t>
            </a:r>
            <a:endParaRPr b="1">
              <a:solidFill>
                <a:schemeClr val="lt1"/>
              </a:solidFill>
            </a:endParaRPr>
          </a:p>
        </p:txBody>
      </p:sp>
      <p:sp>
        <p:nvSpPr>
          <p:cNvPr id="177" name="Google Shape;177;p23"/>
          <p:cNvSpPr/>
          <p:nvPr/>
        </p:nvSpPr>
        <p:spPr>
          <a:xfrm>
            <a:off x="2539450" y="3970700"/>
            <a:ext cx="373500" cy="373500"/>
          </a:xfrm>
          <a:prstGeom prst="ellipse">
            <a:avLst/>
          </a:prstGeom>
          <a:solidFill>
            <a:srgbClr val="E69138"/>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lt1"/>
              </a:solidFill>
            </a:endParaRPr>
          </a:p>
        </p:txBody>
      </p:sp>
      <p:sp>
        <p:nvSpPr>
          <p:cNvPr id="178" name="Google Shape;178;p23"/>
          <p:cNvSpPr/>
          <p:nvPr/>
        </p:nvSpPr>
        <p:spPr>
          <a:xfrm>
            <a:off x="2912950" y="2656100"/>
            <a:ext cx="183000" cy="183000"/>
          </a:xfrm>
          <a:prstGeom prst="ellipse">
            <a:avLst/>
          </a:prstGeom>
          <a:solidFill>
            <a:srgbClr val="FFE59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lt1"/>
              </a:solidFill>
            </a:endParaRPr>
          </a:p>
        </p:txBody>
      </p:sp>
      <p:sp>
        <p:nvSpPr>
          <p:cNvPr id="179" name="Google Shape;179;p23"/>
          <p:cNvSpPr/>
          <p:nvPr/>
        </p:nvSpPr>
        <p:spPr>
          <a:xfrm>
            <a:off x="2981625" y="3927950"/>
            <a:ext cx="373500" cy="373500"/>
          </a:xfrm>
          <a:prstGeom prst="ellipse">
            <a:avLst/>
          </a:prstGeom>
          <a:solidFill>
            <a:srgbClr val="FF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rPr>
              <a:t>+</a:t>
            </a:r>
            <a:endParaRPr b="1">
              <a:solidFill>
                <a:schemeClr val="lt1"/>
              </a:solidFill>
            </a:endParaRPr>
          </a:p>
        </p:txBody>
      </p:sp>
      <p:sp>
        <p:nvSpPr>
          <p:cNvPr id="180" name="Google Shape;180;p23"/>
          <p:cNvSpPr/>
          <p:nvPr/>
        </p:nvSpPr>
        <p:spPr>
          <a:xfrm>
            <a:off x="2077800" y="4241925"/>
            <a:ext cx="373500" cy="373500"/>
          </a:xfrm>
          <a:prstGeom prst="ellipse">
            <a:avLst/>
          </a:prstGeom>
          <a:solidFill>
            <a:srgbClr val="FF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rPr>
              <a:t>+</a:t>
            </a:r>
            <a:endParaRPr b="1">
              <a:solidFill>
                <a:schemeClr val="lt1"/>
              </a:solidFill>
            </a:endParaRPr>
          </a:p>
        </p:txBody>
      </p:sp>
      <p:sp>
        <p:nvSpPr>
          <p:cNvPr id="181" name="Google Shape;181;p23"/>
          <p:cNvSpPr/>
          <p:nvPr/>
        </p:nvSpPr>
        <p:spPr>
          <a:xfrm>
            <a:off x="3071775" y="4350950"/>
            <a:ext cx="373500" cy="373500"/>
          </a:xfrm>
          <a:prstGeom prst="ellipse">
            <a:avLst/>
          </a:prstGeom>
          <a:solidFill>
            <a:srgbClr val="FF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rPr>
              <a:t>+</a:t>
            </a:r>
            <a:endParaRPr b="1">
              <a:solidFill>
                <a:schemeClr val="lt1"/>
              </a:solidFill>
            </a:endParaRPr>
          </a:p>
        </p:txBody>
      </p:sp>
      <p:sp>
        <p:nvSpPr>
          <p:cNvPr id="182" name="Google Shape;182;p23"/>
          <p:cNvSpPr/>
          <p:nvPr/>
        </p:nvSpPr>
        <p:spPr>
          <a:xfrm>
            <a:off x="2097275" y="3825050"/>
            <a:ext cx="373500" cy="373500"/>
          </a:xfrm>
          <a:prstGeom prst="ellipse">
            <a:avLst/>
          </a:prstGeom>
          <a:solidFill>
            <a:srgbClr val="E69138"/>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lt1"/>
              </a:solidFill>
            </a:endParaRPr>
          </a:p>
        </p:txBody>
      </p:sp>
      <p:sp>
        <p:nvSpPr>
          <p:cNvPr id="183" name="Google Shape;183;p23"/>
          <p:cNvSpPr/>
          <p:nvPr/>
        </p:nvSpPr>
        <p:spPr>
          <a:xfrm>
            <a:off x="2478275" y="4434650"/>
            <a:ext cx="373500" cy="373500"/>
          </a:xfrm>
          <a:prstGeom prst="ellipse">
            <a:avLst/>
          </a:prstGeom>
          <a:solidFill>
            <a:srgbClr val="E69138"/>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lt1"/>
              </a:solidFill>
            </a:endParaRPr>
          </a:p>
        </p:txBody>
      </p:sp>
      <p:sp>
        <p:nvSpPr>
          <p:cNvPr id="184" name="Google Shape;184;p23"/>
          <p:cNvSpPr/>
          <p:nvPr/>
        </p:nvSpPr>
        <p:spPr>
          <a:xfrm>
            <a:off x="2817700" y="3512750"/>
            <a:ext cx="373500" cy="373500"/>
          </a:xfrm>
          <a:prstGeom prst="ellipse">
            <a:avLst/>
          </a:prstGeom>
          <a:solidFill>
            <a:srgbClr val="E69138"/>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lt1"/>
              </a:solidFill>
            </a:endParaRPr>
          </a:p>
        </p:txBody>
      </p:sp>
      <p:sp>
        <p:nvSpPr>
          <p:cNvPr id="185" name="Google Shape;185;p23"/>
          <p:cNvSpPr/>
          <p:nvPr/>
        </p:nvSpPr>
        <p:spPr>
          <a:xfrm>
            <a:off x="4055950" y="3341900"/>
            <a:ext cx="183000" cy="183000"/>
          </a:xfrm>
          <a:prstGeom prst="ellipse">
            <a:avLst/>
          </a:prstGeom>
          <a:solidFill>
            <a:srgbClr val="FFE59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lt1"/>
              </a:solidFill>
            </a:endParaRPr>
          </a:p>
        </p:txBody>
      </p:sp>
      <p:sp>
        <p:nvSpPr>
          <p:cNvPr id="186" name="Google Shape;186;p23"/>
          <p:cNvSpPr/>
          <p:nvPr/>
        </p:nvSpPr>
        <p:spPr>
          <a:xfrm>
            <a:off x="779350" y="3570500"/>
            <a:ext cx="183000" cy="183000"/>
          </a:xfrm>
          <a:prstGeom prst="ellipse">
            <a:avLst/>
          </a:prstGeom>
          <a:solidFill>
            <a:srgbClr val="FFE59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lt1"/>
              </a:solidFill>
            </a:endParaRPr>
          </a:p>
        </p:txBody>
      </p:sp>
      <p:sp>
        <p:nvSpPr>
          <p:cNvPr id="187" name="Google Shape;187;p23"/>
          <p:cNvSpPr/>
          <p:nvPr/>
        </p:nvSpPr>
        <p:spPr>
          <a:xfrm>
            <a:off x="2150950" y="5323100"/>
            <a:ext cx="183000" cy="183000"/>
          </a:xfrm>
          <a:prstGeom prst="ellipse">
            <a:avLst/>
          </a:prstGeom>
          <a:solidFill>
            <a:srgbClr val="FFE59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lt1"/>
              </a:solidFill>
            </a:endParaRPr>
          </a:p>
        </p:txBody>
      </p:sp>
      <p:sp>
        <p:nvSpPr>
          <p:cNvPr id="188" name="Google Shape;188;p23"/>
          <p:cNvSpPr txBox="1"/>
          <p:nvPr/>
        </p:nvSpPr>
        <p:spPr>
          <a:xfrm>
            <a:off x="4819075" y="3177350"/>
            <a:ext cx="51492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2"/>
                </a:solidFill>
              </a:rPr>
              <a:t>por qué no colapsan los electrones al núcleo?</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US" sz="1800">
                <a:solidFill>
                  <a:schemeClr val="dk2"/>
                </a:solidFill>
              </a:rPr>
              <a:t>que mantiene junto a los protones?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189" name="Google Shape;189;p23"/>
          <p:cNvSpPr txBox="1"/>
          <p:nvPr/>
        </p:nvSpPr>
        <p:spPr>
          <a:xfrm>
            <a:off x="5198100" y="3448700"/>
            <a:ext cx="359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2"/>
                </a:solidFill>
              </a:rPr>
              <a:t>naturaleza cuántica de la materia</a:t>
            </a:r>
            <a:endParaRPr>
              <a:solidFill>
                <a:schemeClr val="dk2"/>
              </a:solidFill>
            </a:endParaRPr>
          </a:p>
        </p:txBody>
      </p:sp>
      <p:sp>
        <p:nvSpPr>
          <p:cNvPr id="190" name="Google Shape;190;p23"/>
          <p:cNvSpPr txBox="1"/>
          <p:nvPr/>
        </p:nvSpPr>
        <p:spPr>
          <a:xfrm>
            <a:off x="5198100" y="4286900"/>
            <a:ext cx="4524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2"/>
                </a:solidFill>
              </a:rPr>
              <a:t>existencia de </a:t>
            </a:r>
            <a:r>
              <a:rPr b="1" lang="en-US">
                <a:solidFill>
                  <a:schemeClr val="dk2"/>
                </a:solidFill>
              </a:rPr>
              <a:t>Fza fuerte  </a:t>
            </a:r>
            <a:r>
              <a:rPr lang="en-US">
                <a:solidFill>
                  <a:schemeClr val="dk2"/>
                </a:solidFill>
              </a:rPr>
              <a:t>(mantiene unidos a nucleones y quarks frente a la repulsión eléctrica)</a:t>
            </a:r>
            <a:endParaRPr>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4"/>
          <p:cNvSpPr/>
          <p:nvPr/>
        </p:nvSpPr>
        <p:spPr>
          <a:xfrm>
            <a:off x="6054811" y="5239265"/>
            <a:ext cx="1747549" cy="1223319"/>
          </a:xfrm>
          <a:custGeom>
            <a:rect b="b" l="l" r="r" t="t"/>
            <a:pathLst>
              <a:path extrusionOk="0" h="1223319" w="1747549">
                <a:moveTo>
                  <a:pt x="1717589" y="0"/>
                </a:moveTo>
                <a:cubicBezTo>
                  <a:pt x="1745391" y="275967"/>
                  <a:pt x="1773194" y="551935"/>
                  <a:pt x="1705232" y="741405"/>
                </a:cubicBezTo>
                <a:cubicBezTo>
                  <a:pt x="1637270" y="930875"/>
                  <a:pt x="1594021" y="1056502"/>
                  <a:pt x="1309816" y="1136821"/>
                </a:cubicBezTo>
                <a:cubicBezTo>
                  <a:pt x="1025611" y="1217140"/>
                  <a:pt x="0" y="1223319"/>
                  <a:pt x="0" y="1223319"/>
                </a:cubicBezTo>
              </a:path>
            </a:pathLst>
          </a:custGeom>
          <a:no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96" name="Google Shape;196;p24"/>
          <p:cNvSpPr txBox="1"/>
          <p:nvPr>
            <p:ph type="title"/>
          </p:nvPr>
        </p:nvSpPr>
        <p:spPr>
          <a:xfrm>
            <a:off x="337675" y="593367"/>
            <a:ext cx="9230650" cy="763600"/>
          </a:xfrm>
          <a:prstGeom prst="rect">
            <a:avLst/>
          </a:prstGeom>
          <a:solidFill>
            <a:srgbClr val="F3F3F3"/>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Ley de Coulomb</a:t>
            </a:r>
            <a:endParaRPr/>
          </a:p>
        </p:txBody>
      </p:sp>
      <p:sp>
        <p:nvSpPr>
          <p:cNvPr id="197" name="Google Shape;197;p24"/>
          <p:cNvSpPr txBox="1"/>
          <p:nvPr>
            <p:ph idx="12" type="sldNum"/>
          </p:nvPr>
        </p:nvSpPr>
        <p:spPr>
          <a:xfrm>
            <a:off x="9167863"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98" name="Google Shape;198;p24"/>
          <p:cNvSpPr txBox="1"/>
          <p:nvPr>
            <p:ph idx="1" type="body"/>
          </p:nvPr>
        </p:nvSpPr>
        <p:spPr>
          <a:xfrm>
            <a:off x="337675" y="1536633"/>
            <a:ext cx="9230650" cy="532799"/>
          </a:xfrm>
          <a:prstGeom prst="rect">
            <a:avLst/>
          </a:prstGeom>
          <a:noFill/>
          <a:ln>
            <a:noFill/>
          </a:ln>
        </p:spPr>
        <p:txBody>
          <a:bodyPr anchorCtr="0" anchor="t" bIns="107250" lIns="107250" spcFirstLastPara="1" rIns="107250" wrap="square" tIns="107250">
            <a:noAutofit/>
          </a:bodyPr>
          <a:lstStyle/>
          <a:p>
            <a:pPr indent="-402325" lvl="0" marL="536433" rtl="0" algn="l">
              <a:lnSpc>
                <a:spcPct val="115000"/>
              </a:lnSpc>
              <a:spcBef>
                <a:spcPts val="0"/>
              </a:spcBef>
              <a:spcAft>
                <a:spcPts val="0"/>
              </a:spcAft>
              <a:buSzPts val="1800"/>
              <a:buChar char="●"/>
            </a:pPr>
            <a:r>
              <a:rPr lang="en-US"/>
              <a:t>Charles-Augustin de Coulomb (1785)</a:t>
            </a:r>
            <a:endParaRPr/>
          </a:p>
        </p:txBody>
      </p:sp>
      <p:sp>
        <p:nvSpPr>
          <p:cNvPr id="199" name="Google Shape;199;p24"/>
          <p:cNvSpPr txBox="1"/>
          <p:nvPr/>
        </p:nvSpPr>
        <p:spPr>
          <a:xfrm>
            <a:off x="420945" y="2116230"/>
            <a:ext cx="5386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Observaciones experimentales:</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Interacción de dos </a:t>
            </a:r>
            <a:r>
              <a:rPr b="1" i="0" lang="en-US" sz="1600" u="none" cap="none" strike="noStrike">
                <a:solidFill>
                  <a:srgbClr val="000000"/>
                </a:solidFill>
                <a:latin typeface="Arial"/>
                <a:ea typeface="Arial"/>
                <a:cs typeface="Arial"/>
                <a:sym typeface="Arial"/>
              </a:rPr>
              <a:t>cargas puntuales, </a:t>
            </a:r>
            <a:r>
              <a:rPr b="0" i="0" lang="en-US" sz="1600" u="none" cap="none" strike="noStrike">
                <a:solidFill>
                  <a:srgbClr val="000000"/>
                </a:solidFill>
                <a:latin typeface="Arial"/>
                <a:ea typeface="Arial"/>
                <a:cs typeface="Arial"/>
                <a:sym typeface="Arial"/>
              </a:rPr>
              <a:t>q</a:t>
            </a:r>
            <a:r>
              <a:rPr b="0" baseline="-25000" i="0" lang="en-US" sz="1600" u="none" cap="none" strike="noStrike">
                <a:solidFill>
                  <a:srgbClr val="000000"/>
                </a:solidFill>
                <a:latin typeface="Arial"/>
                <a:ea typeface="Arial"/>
                <a:cs typeface="Arial"/>
                <a:sym typeface="Arial"/>
              </a:rPr>
              <a:t>1 y </a:t>
            </a:r>
            <a:r>
              <a:rPr b="0" i="0" lang="en-US" sz="1600" u="none" cap="none" strike="noStrike">
                <a:solidFill>
                  <a:srgbClr val="000000"/>
                </a:solidFill>
                <a:latin typeface="Arial"/>
                <a:ea typeface="Arial"/>
                <a:cs typeface="Arial"/>
                <a:sym typeface="Arial"/>
              </a:rPr>
              <a:t>q</a:t>
            </a:r>
            <a:r>
              <a:rPr b="0" baseline="-25000" i="0" lang="en-US" sz="1600" u="none" cap="none" strike="noStrike">
                <a:solidFill>
                  <a:srgbClr val="000000"/>
                </a:solidFill>
                <a:latin typeface="Arial"/>
                <a:ea typeface="Arial"/>
                <a:cs typeface="Arial"/>
                <a:sym typeface="Arial"/>
              </a:rPr>
              <a:t>2</a:t>
            </a:r>
            <a:r>
              <a:rPr b="0" i="0" lang="en-US" sz="1600" u="none" cap="none" strike="noStrike">
                <a:solidFill>
                  <a:srgbClr val="000000"/>
                </a:solidFill>
                <a:latin typeface="Arial"/>
                <a:ea typeface="Arial"/>
                <a:cs typeface="Arial"/>
                <a:sym typeface="Arial"/>
              </a:rPr>
              <a:t>, en </a:t>
            </a:r>
            <a:r>
              <a:rPr b="1" i="0" lang="en-US" sz="1600" u="none" cap="none" strike="noStrike">
                <a:solidFill>
                  <a:srgbClr val="000000"/>
                </a:solidFill>
                <a:latin typeface="Arial"/>
                <a:ea typeface="Arial"/>
                <a:cs typeface="Arial"/>
                <a:sym typeface="Arial"/>
              </a:rPr>
              <a:t>reposo</a:t>
            </a:r>
            <a:r>
              <a:rPr b="0" i="0" lang="en-US" sz="1600" u="none" cap="none" strike="noStrike">
                <a:solidFill>
                  <a:srgbClr val="000000"/>
                </a:solidFill>
                <a:latin typeface="Arial"/>
                <a:ea typeface="Arial"/>
                <a:cs typeface="Arial"/>
                <a:sym typeface="Arial"/>
              </a:rPr>
              <a:t>:</a:t>
            </a:r>
            <a:endParaRPr b="1" i="0" sz="1600" u="none" cap="none" strike="noStrike">
              <a:solidFill>
                <a:srgbClr val="000000"/>
              </a:solidFill>
              <a:latin typeface="Arial"/>
              <a:ea typeface="Arial"/>
              <a:cs typeface="Arial"/>
              <a:sym typeface="Arial"/>
            </a:endParaRPr>
          </a:p>
        </p:txBody>
      </p:sp>
      <p:pic>
        <p:nvPicPr>
          <p:cNvPr id="200" name="Google Shape;200;p24"/>
          <p:cNvPicPr preferRelativeResize="0"/>
          <p:nvPr/>
        </p:nvPicPr>
        <p:blipFill rotWithShape="1">
          <a:blip r:embed="rId3">
            <a:alphaModFix/>
          </a:blip>
          <a:srcRect b="0" l="0" r="0" t="0"/>
          <a:stretch/>
        </p:blipFill>
        <p:spPr>
          <a:xfrm>
            <a:off x="2078401" y="2962375"/>
            <a:ext cx="2310719" cy="2991032"/>
          </a:xfrm>
          <a:prstGeom prst="rect">
            <a:avLst/>
          </a:prstGeom>
          <a:noFill/>
          <a:ln>
            <a:noFill/>
          </a:ln>
        </p:spPr>
      </p:pic>
      <p:grpSp>
        <p:nvGrpSpPr>
          <p:cNvPr id="201" name="Google Shape;201;p24"/>
          <p:cNvGrpSpPr/>
          <p:nvPr/>
        </p:nvGrpSpPr>
        <p:grpSpPr>
          <a:xfrm>
            <a:off x="6258295" y="1838606"/>
            <a:ext cx="2602492" cy="3598758"/>
            <a:chOff x="6246420" y="2776731"/>
            <a:chExt cx="2602492" cy="3598758"/>
          </a:xfrm>
        </p:grpSpPr>
        <p:pic>
          <p:nvPicPr>
            <p:cNvPr id="202" name="Google Shape;202;p24"/>
            <p:cNvPicPr preferRelativeResize="0"/>
            <p:nvPr/>
          </p:nvPicPr>
          <p:blipFill rotWithShape="1">
            <a:blip r:embed="rId4">
              <a:alphaModFix/>
            </a:blip>
            <a:srcRect b="0" l="0" r="0" t="0"/>
            <a:stretch/>
          </p:blipFill>
          <p:spPr>
            <a:xfrm>
              <a:off x="6246420" y="3090436"/>
              <a:ext cx="2602492" cy="3285053"/>
            </a:xfrm>
            <a:prstGeom prst="rect">
              <a:avLst/>
            </a:prstGeom>
            <a:noFill/>
            <a:ln>
              <a:noFill/>
            </a:ln>
          </p:spPr>
        </p:pic>
        <p:sp>
          <p:nvSpPr>
            <p:cNvPr id="203" name="Google Shape;203;p24"/>
            <p:cNvSpPr txBox="1"/>
            <p:nvPr/>
          </p:nvSpPr>
          <p:spPr>
            <a:xfrm>
              <a:off x="6725793" y="2776731"/>
              <a:ext cx="188224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Balanza de torsión</a:t>
              </a:r>
              <a:endParaRPr b="0" i="0" sz="1600" u="none" cap="none" strike="noStrike">
                <a:solidFill>
                  <a:srgbClr val="000000"/>
                </a:solidFill>
                <a:latin typeface="Arial"/>
                <a:ea typeface="Arial"/>
                <a:cs typeface="Arial"/>
                <a:sym typeface="Arial"/>
              </a:endParaRPr>
            </a:p>
          </p:txBody>
        </p:sp>
      </p:grpSp>
      <p:pic>
        <p:nvPicPr>
          <p:cNvPr id="204" name="Google Shape;204;p24"/>
          <p:cNvPicPr preferRelativeResize="0"/>
          <p:nvPr/>
        </p:nvPicPr>
        <p:blipFill rotWithShape="1">
          <a:blip r:embed="rId5">
            <a:alphaModFix/>
          </a:blip>
          <a:srcRect b="0" l="0" r="0" t="0"/>
          <a:stretch/>
        </p:blipFill>
        <p:spPr>
          <a:xfrm>
            <a:off x="102212" y="5607291"/>
            <a:ext cx="5762625" cy="1162050"/>
          </a:xfrm>
          <a:prstGeom prst="rect">
            <a:avLst/>
          </a:prstGeom>
          <a:noFill/>
          <a:ln>
            <a:noFill/>
          </a:ln>
        </p:spPr>
      </p:pic>
      <p:sp>
        <p:nvSpPr>
          <p:cNvPr id="205" name="Google Shape;205;p24"/>
          <p:cNvSpPr/>
          <p:nvPr/>
        </p:nvSpPr>
        <p:spPr>
          <a:xfrm>
            <a:off x="5562668" y="1603328"/>
            <a:ext cx="4232249"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https://www.youtube.com/watch?v=Mr7ecUUwDhE</a:t>
            </a:r>
            <a:endParaRPr/>
          </a:p>
        </p:txBody>
      </p:sp>
      <p:sp>
        <p:nvSpPr>
          <p:cNvPr id="206" name="Google Shape;206;p24"/>
          <p:cNvSpPr txBox="1"/>
          <p:nvPr/>
        </p:nvSpPr>
        <p:spPr>
          <a:xfrm>
            <a:off x="6348122" y="5790063"/>
            <a:ext cx="3277792" cy="830997"/>
          </a:xfrm>
          <a:prstGeom prst="rect">
            <a:avLst/>
          </a:prstGeom>
          <a:solidFill>
            <a:srgbClr val="FFFFFF">
              <a:alpha val="49803"/>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Para achicar la distancia  x 2 habia que multiplicar la fuerza de torsion x 4</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Y para achicar la distancia x3 habia que aumentar la </a:t>
            </a:r>
            <a:r>
              <a:rPr lang="en-US" sz="1200"/>
              <a:t>torsión</a:t>
            </a:r>
            <a:r>
              <a:rPr b="0" i="0" lang="en-US" sz="1200" u="none" cap="none" strike="noStrike">
                <a:solidFill>
                  <a:srgbClr val="000000"/>
                </a:solidFill>
                <a:latin typeface="Arial"/>
                <a:ea typeface="Arial"/>
                <a:cs typeface="Arial"/>
                <a:sym typeface="Arial"/>
              </a:rPr>
              <a:t> en un factor 9</a:t>
            </a:r>
            <a:endParaRPr b="0" i="0" sz="12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5"/>
          <p:cNvSpPr txBox="1"/>
          <p:nvPr>
            <p:ph type="title"/>
          </p:nvPr>
        </p:nvSpPr>
        <p:spPr>
          <a:xfrm>
            <a:off x="337675" y="593367"/>
            <a:ext cx="9230700" cy="763500"/>
          </a:xfrm>
          <a:prstGeom prst="rect">
            <a:avLst/>
          </a:prstGeom>
          <a:solidFill>
            <a:srgbClr val="F3F3F3"/>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Ley de Coulomb</a:t>
            </a:r>
            <a:endParaRPr/>
          </a:p>
        </p:txBody>
      </p:sp>
      <p:sp>
        <p:nvSpPr>
          <p:cNvPr id="212" name="Google Shape;212;p25"/>
          <p:cNvSpPr txBox="1"/>
          <p:nvPr>
            <p:ph idx="12" type="sldNum"/>
          </p:nvPr>
        </p:nvSpPr>
        <p:spPr>
          <a:xfrm>
            <a:off x="9167863"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13" name="Google Shape;213;p25"/>
          <p:cNvSpPr txBox="1"/>
          <p:nvPr>
            <p:ph idx="1" type="body"/>
          </p:nvPr>
        </p:nvSpPr>
        <p:spPr>
          <a:xfrm>
            <a:off x="337675" y="1536633"/>
            <a:ext cx="9230650" cy="532799"/>
          </a:xfrm>
          <a:prstGeom prst="rect">
            <a:avLst/>
          </a:prstGeom>
          <a:noFill/>
          <a:ln>
            <a:noFill/>
          </a:ln>
        </p:spPr>
        <p:txBody>
          <a:bodyPr anchorCtr="0" anchor="t" bIns="107250" lIns="107250" spcFirstLastPara="1" rIns="107250" wrap="square" tIns="107250">
            <a:noAutofit/>
          </a:bodyPr>
          <a:lstStyle/>
          <a:p>
            <a:pPr indent="-402325" lvl="0" marL="536433" rtl="0" algn="l">
              <a:lnSpc>
                <a:spcPct val="115000"/>
              </a:lnSpc>
              <a:spcBef>
                <a:spcPts val="0"/>
              </a:spcBef>
              <a:spcAft>
                <a:spcPts val="0"/>
              </a:spcAft>
              <a:buSzPts val="1800"/>
              <a:buChar char="●"/>
            </a:pPr>
            <a:r>
              <a:rPr lang="en-US"/>
              <a:t>Charles-Augustin de Coulomb (1785)</a:t>
            </a:r>
            <a:endParaRPr/>
          </a:p>
        </p:txBody>
      </p:sp>
      <p:pic>
        <p:nvPicPr>
          <p:cNvPr id="214" name="Google Shape;214;p25"/>
          <p:cNvPicPr preferRelativeResize="0"/>
          <p:nvPr/>
        </p:nvPicPr>
        <p:blipFill rotWithShape="1">
          <a:blip r:embed="rId3">
            <a:alphaModFix/>
          </a:blip>
          <a:srcRect b="0" l="0" r="0" t="0"/>
          <a:stretch/>
        </p:blipFill>
        <p:spPr>
          <a:xfrm>
            <a:off x="5687167" y="1683093"/>
            <a:ext cx="3488680" cy="3130867"/>
          </a:xfrm>
          <a:prstGeom prst="rect">
            <a:avLst/>
          </a:prstGeom>
          <a:noFill/>
          <a:ln>
            <a:noFill/>
          </a:ln>
        </p:spPr>
      </p:pic>
      <p:sp>
        <p:nvSpPr>
          <p:cNvPr id="215" name="Google Shape;215;p25"/>
          <p:cNvSpPr txBox="1"/>
          <p:nvPr/>
        </p:nvSpPr>
        <p:spPr>
          <a:xfrm>
            <a:off x="433137" y="2116230"/>
            <a:ext cx="5386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Observaciones experimentales:</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Interacción de dos </a:t>
            </a:r>
            <a:r>
              <a:rPr b="1" i="0" lang="en-US" sz="1600" u="none" cap="none" strike="noStrike">
                <a:solidFill>
                  <a:srgbClr val="000000"/>
                </a:solidFill>
                <a:latin typeface="Arial"/>
                <a:ea typeface="Arial"/>
                <a:cs typeface="Arial"/>
                <a:sym typeface="Arial"/>
              </a:rPr>
              <a:t>cargas puntuales, </a:t>
            </a:r>
            <a:r>
              <a:rPr b="0" i="0" lang="en-US" sz="1600" u="none" cap="none" strike="noStrike">
                <a:solidFill>
                  <a:srgbClr val="000000"/>
                </a:solidFill>
                <a:latin typeface="Arial"/>
                <a:ea typeface="Arial"/>
                <a:cs typeface="Arial"/>
                <a:sym typeface="Arial"/>
              </a:rPr>
              <a:t>q</a:t>
            </a:r>
            <a:r>
              <a:rPr b="0" baseline="-25000" i="0" lang="en-US" sz="1600" u="none" cap="none" strike="noStrike">
                <a:solidFill>
                  <a:srgbClr val="000000"/>
                </a:solidFill>
                <a:latin typeface="Arial"/>
                <a:ea typeface="Arial"/>
                <a:cs typeface="Arial"/>
                <a:sym typeface="Arial"/>
              </a:rPr>
              <a:t>1 y </a:t>
            </a:r>
            <a:r>
              <a:rPr b="0" i="0" lang="en-US" sz="1600" u="none" cap="none" strike="noStrike">
                <a:solidFill>
                  <a:srgbClr val="000000"/>
                </a:solidFill>
                <a:latin typeface="Arial"/>
                <a:ea typeface="Arial"/>
                <a:cs typeface="Arial"/>
                <a:sym typeface="Arial"/>
              </a:rPr>
              <a:t>q</a:t>
            </a:r>
            <a:r>
              <a:rPr b="0" baseline="-25000" i="0" lang="en-US" sz="1600" u="none" cap="none" strike="noStrike">
                <a:solidFill>
                  <a:srgbClr val="000000"/>
                </a:solidFill>
                <a:latin typeface="Arial"/>
                <a:ea typeface="Arial"/>
                <a:cs typeface="Arial"/>
                <a:sym typeface="Arial"/>
              </a:rPr>
              <a:t>2</a:t>
            </a:r>
            <a:r>
              <a:rPr b="0" i="0" lang="en-US" sz="1600" u="none" cap="none" strike="noStrike">
                <a:solidFill>
                  <a:srgbClr val="000000"/>
                </a:solidFill>
                <a:latin typeface="Arial"/>
                <a:ea typeface="Arial"/>
                <a:cs typeface="Arial"/>
                <a:sym typeface="Arial"/>
              </a:rPr>
              <a:t>, en </a:t>
            </a:r>
            <a:r>
              <a:rPr b="1" i="0" lang="en-US" sz="1600" u="none" cap="none" strike="noStrike">
                <a:solidFill>
                  <a:srgbClr val="000000"/>
                </a:solidFill>
                <a:latin typeface="Arial"/>
                <a:ea typeface="Arial"/>
                <a:cs typeface="Arial"/>
                <a:sym typeface="Arial"/>
              </a:rPr>
              <a:t>reposo</a:t>
            </a:r>
            <a:r>
              <a:rPr b="0" i="0" lang="en-US" sz="1600" u="none" cap="none" strike="noStrike">
                <a:solidFill>
                  <a:srgbClr val="000000"/>
                </a:solidFill>
                <a:latin typeface="Arial"/>
                <a:ea typeface="Arial"/>
                <a:cs typeface="Arial"/>
                <a:sym typeface="Arial"/>
              </a:rPr>
              <a:t>:</a:t>
            </a:r>
            <a:endParaRPr b="1" i="0" sz="1600" u="none" cap="none" strike="noStrike">
              <a:solidFill>
                <a:srgbClr val="000000"/>
              </a:solidFill>
              <a:latin typeface="Arial"/>
              <a:ea typeface="Arial"/>
              <a:cs typeface="Arial"/>
              <a:sym typeface="Arial"/>
            </a:endParaRPr>
          </a:p>
        </p:txBody>
      </p:sp>
      <p:grpSp>
        <p:nvGrpSpPr>
          <p:cNvPr id="216" name="Google Shape;216;p25"/>
          <p:cNvGrpSpPr/>
          <p:nvPr/>
        </p:nvGrpSpPr>
        <p:grpSpPr>
          <a:xfrm>
            <a:off x="7315200" y="2286000"/>
            <a:ext cx="950495" cy="517358"/>
            <a:chOff x="7315200" y="2286000"/>
            <a:chExt cx="950495" cy="517358"/>
          </a:xfrm>
        </p:grpSpPr>
        <p:sp>
          <p:nvSpPr>
            <p:cNvPr id="217" name="Google Shape;217;p25"/>
            <p:cNvSpPr/>
            <p:nvPr/>
          </p:nvSpPr>
          <p:spPr>
            <a:xfrm>
              <a:off x="7315200" y="2286000"/>
              <a:ext cx="950495" cy="27672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218" name="Google Shape;218;p25"/>
            <p:cNvSpPr/>
            <p:nvPr/>
          </p:nvSpPr>
          <p:spPr>
            <a:xfrm>
              <a:off x="7790447" y="2408617"/>
              <a:ext cx="475248" cy="394741"/>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sp>
        <p:nvSpPr>
          <p:cNvPr id="219" name="Google Shape;219;p25"/>
          <p:cNvSpPr/>
          <p:nvPr/>
        </p:nvSpPr>
        <p:spPr>
          <a:xfrm>
            <a:off x="6870777" y="2362451"/>
            <a:ext cx="373820"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q</a:t>
            </a:r>
            <a:r>
              <a:rPr b="0" baseline="-25000" i="0" lang="en-US" sz="1600" u="none" cap="none" strike="noStrike">
                <a:solidFill>
                  <a:srgbClr val="000000"/>
                </a:solidFill>
                <a:latin typeface="Arial"/>
                <a:ea typeface="Arial"/>
                <a:cs typeface="Arial"/>
                <a:sym typeface="Arial"/>
              </a:rPr>
              <a:t>1</a:t>
            </a:r>
            <a:endParaRPr b="0" i="0" sz="1600" u="none" cap="none" strike="noStrike">
              <a:solidFill>
                <a:srgbClr val="000000"/>
              </a:solidFill>
              <a:latin typeface="Arial"/>
              <a:ea typeface="Arial"/>
              <a:cs typeface="Arial"/>
              <a:sym typeface="Arial"/>
            </a:endParaRPr>
          </a:p>
        </p:txBody>
      </p:sp>
      <p:sp>
        <p:nvSpPr>
          <p:cNvPr id="220" name="Google Shape;220;p25"/>
          <p:cNvSpPr/>
          <p:nvPr/>
        </p:nvSpPr>
        <p:spPr>
          <a:xfrm>
            <a:off x="9175847" y="3248526"/>
            <a:ext cx="373820"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q</a:t>
            </a:r>
            <a:r>
              <a:rPr b="0" baseline="-25000" i="0" lang="en-US" sz="1600" u="none" cap="none" strike="noStrike">
                <a:solidFill>
                  <a:srgbClr val="000000"/>
                </a:solidFill>
                <a:latin typeface="Arial"/>
                <a:ea typeface="Arial"/>
                <a:cs typeface="Arial"/>
                <a:sym typeface="Arial"/>
              </a:rPr>
              <a:t>2</a:t>
            </a:r>
            <a:endParaRPr b="0" i="0" sz="1600" u="none" cap="none" strike="noStrike">
              <a:solidFill>
                <a:srgbClr val="000000"/>
              </a:solidFill>
              <a:latin typeface="Arial"/>
              <a:ea typeface="Arial"/>
              <a:cs typeface="Arial"/>
              <a:sym typeface="Arial"/>
            </a:endParaRPr>
          </a:p>
        </p:txBody>
      </p:sp>
      <p:grpSp>
        <p:nvGrpSpPr>
          <p:cNvPr id="221" name="Google Shape;221;p25"/>
          <p:cNvGrpSpPr/>
          <p:nvPr/>
        </p:nvGrpSpPr>
        <p:grpSpPr>
          <a:xfrm rot="1390619">
            <a:off x="7313402" y="2253554"/>
            <a:ext cx="327334" cy="351267"/>
            <a:chOff x="6684601" y="5645772"/>
            <a:chExt cx="327334" cy="351267"/>
          </a:xfrm>
        </p:grpSpPr>
        <p:sp>
          <p:nvSpPr>
            <p:cNvPr id="222" name="Google Shape;222;p25"/>
            <p:cNvSpPr txBox="1"/>
            <p:nvPr/>
          </p:nvSpPr>
          <p:spPr>
            <a:xfrm>
              <a:off x="6684601" y="5645772"/>
              <a:ext cx="32733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d</a:t>
              </a:r>
              <a:r>
                <a:rPr b="0" baseline="-25000" i="0" lang="en-US" sz="1200" u="none" cap="none" strike="noStrike">
                  <a:solidFill>
                    <a:srgbClr val="000000"/>
                  </a:solidFill>
                  <a:latin typeface="Arial"/>
                  <a:ea typeface="Arial"/>
                  <a:cs typeface="Arial"/>
                  <a:sym typeface="Arial"/>
                </a:rPr>
                <a:t>1</a:t>
              </a:r>
              <a:endParaRPr b="0" baseline="-25000" i="0" sz="1600" u="none" cap="none" strike="noStrike">
                <a:solidFill>
                  <a:srgbClr val="000000"/>
                </a:solidFill>
                <a:latin typeface="Arial"/>
                <a:ea typeface="Arial"/>
                <a:cs typeface="Arial"/>
                <a:sym typeface="Arial"/>
              </a:endParaRPr>
            </a:p>
          </p:txBody>
        </p:sp>
        <p:cxnSp>
          <p:nvCxnSpPr>
            <p:cNvPr id="223" name="Google Shape;223;p25"/>
            <p:cNvCxnSpPr/>
            <p:nvPr/>
          </p:nvCxnSpPr>
          <p:spPr>
            <a:xfrm>
              <a:off x="6697683" y="5997039"/>
              <a:ext cx="273133" cy="0"/>
            </a:xfrm>
            <a:prstGeom prst="straightConnector1">
              <a:avLst/>
            </a:prstGeom>
            <a:noFill/>
            <a:ln cap="flat" cmpd="sng" w="9525">
              <a:solidFill>
                <a:srgbClr val="92D050"/>
              </a:solidFill>
              <a:prstDash val="solid"/>
              <a:round/>
              <a:headEnd len="med" w="med" type="stealth"/>
              <a:tailEnd len="med" w="med" type="stealth"/>
            </a:ln>
          </p:spPr>
        </p:cxnSp>
      </p:grpSp>
      <p:grpSp>
        <p:nvGrpSpPr>
          <p:cNvPr id="224" name="Google Shape;224;p25"/>
          <p:cNvGrpSpPr/>
          <p:nvPr/>
        </p:nvGrpSpPr>
        <p:grpSpPr>
          <a:xfrm rot="1390619">
            <a:off x="9012179" y="2857996"/>
            <a:ext cx="327334" cy="351267"/>
            <a:chOff x="6684601" y="5645772"/>
            <a:chExt cx="327334" cy="351267"/>
          </a:xfrm>
        </p:grpSpPr>
        <p:sp>
          <p:nvSpPr>
            <p:cNvPr id="225" name="Google Shape;225;p25"/>
            <p:cNvSpPr txBox="1"/>
            <p:nvPr/>
          </p:nvSpPr>
          <p:spPr>
            <a:xfrm>
              <a:off x="6684601" y="5645772"/>
              <a:ext cx="32733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d</a:t>
              </a:r>
              <a:r>
                <a:rPr b="0" baseline="-25000" i="0" lang="en-US" sz="1200" u="none" cap="none" strike="noStrike">
                  <a:solidFill>
                    <a:srgbClr val="000000"/>
                  </a:solidFill>
                  <a:latin typeface="Arial"/>
                  <a:ea typeface="Arial"/>
                  <a:cs typeface="Arial"/>
                  <a:sym typeface="Arial"/>
                </a:rPr>
                <a:t>2</a:t>
              </a:r>
              <a:endParaRPr b="0" baseline="-25000" i="0" sz="1600" u="none" cap="none" strike="noStrike">
                <a:solidFill>
                  <a:srgbClr val="000000"/>
                </a:solidFill>
                <a:latin typeface="Arial"/>
                <a:ea typeface="Arial"/>
                <a:cs typeface="Arial"/>
                <a:sym typeface="Arial"/>
              </a:endParaRPr>
            </a:p>
          </p:txBody>
        </p:sp>
        <p:cxnSp>
          <p:nvCxnSpPr>
            <p:cNvPr id="226" name="Google Shape;226;p25"/>
            <p:cNvCxnSpPr/>
            <p:nvPr/>
          </p:nvCxnSpPr>
          <p:spPr>
            <a:xfrm>
              <a:off x="6697683" y="5997039"/>
              <a:ext cx="273133" cy="0"/>
            </a:xfrm>
            <a:prstGeom prst="straightConnector1">
              <a:avLst/>
            </a:prstGeom>
            <a:noFill/>
            <a:ln cap="flat" cmpd="sng" w="9525">
              <a:solidFill>
                <a:srgbClr val="92D050"/>
              </a:solidFill>
              <a:prstDash val="solid"/>
              <a:round/>
              <a:headEnd len="med" w="med" type="stealth"/>
              <a:tailEnd len="med" w="med" type="stealth"/>
            </a:ln>
          </p:spPr>
        </p:cxnSp>
      </p:grpSp>
      <p:sp>
        <p:nvSpPr>
          <p:cNvPr id="227" name="Google Shape;227;p25"/>
          <p:cNvSpPr/>
          <p:nvPr/>
        </p:nvSpPr>
        <p:spPr>
          <a:xfrm rot="533519">
            <a:off x="7983867" y="2647834"/>
            <a:ext cx="609424" cy="390780"/>
          </a:xfrm>
          <a:prstGeom prst="rect">
            <a:avLst/>
          </a:prstGeom>
          <a:blipFill rotWithShape="1">
            <a:blip r:embed="rId4">
              <a:alphaModFix/>
            </a:blip>
            <a:stretch>
              <a:fillRect b="0" l="0" r="-12244" t="-35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228" name="Google Shape;228;p25"/>
          <p:cNvSpPr/>
          <p:nvPr/>
        </p:nvSpPr>
        <p:spPr>
          <a:xfrm>
            <a:off x="2266553" y="2757933"/>
            <a:ext cx="1401538" cy="338554"/>
          </a:xfrm>
          <a:prstGeom prst="rect">
            <a:avLst/>
          </a:prstGeom>
          <a:blipFill rotWithShape="1">
            <a:blip r:embed="rId5">
              <a:alphaModFix/>
            </a:blip>
            <a:stretch>
              <a:fillRect b="-21428" l="0" r="0" t="-1249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229" name="Google Shape;229;p25"/>
          <p:cNvSpPr txBox="1"/>
          <p:nvPr/>
        </p:nvSpPr>
        <p:spPr>
          <a:xfrm>
            <a:off x="7493450" y="744325"/>
            <a:ext cx="1997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solidFill>
                  <a:schemeClr val="dk2"/>
                </a:solidFill>
              </a:rPr>
              <a:t>Electrostática</a:t>
            </a:r>
            <a:endParaRPr b="1" sz="2100">
              <a:solidFill>
                <a:schemeClr val="dk2"/>
              </a:solidFill>
            </a:endParaRPr>
          </a:p>
        </p:txBody>
      </p:sp>
      <p:cxnSp>
        <p:nvCxnSpPr>
          <p:cNvPr id="230" name="Google Shape;230;p25"/>
          <p:cNvCxnSpPr>
            <a:stCxn id="215" idx="3"/>
            <a:endCxn id="229" idx="1"/>
          </p:cNvCxnSpPr>
          <p:nvPr/>
        </p:nvCxnSpPr>
        <p:spPr>
          <a:xfrm flipH="1" rot="10800000">
            <a:off x="5819548" y="998318"/>
            <a:ext cx="1674000" cy="1410300"/>
          </a:xfrm>
          <a:prstGeom prst="curvedConnector3">
            <a:avLst>
              <a:gd fmla="val 49997" name="adj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6"/>
          <p:cNvSpPr txBox="1"/>
          <p:nvPr>
            <p:ph type="title"/>
          </p:nvPr>
        </p:nvSpPr>
        <p:spPr>
          <a:xfrm>
            <a:off x="337675" y="593367"/>
            <a:ext cx="9230650" cy="763600"/>
          </a:xfrm>
          <a:prstGeom prst="rect">
            <a:avLst/>
          </a:prstGeom>
          <a:solidFill>
            <a:srgbClr val="F3F3F3"/>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Ley de Coulomb</a:t>
            </a:r>
            <a:endParaRPr/>
          </a:p>
        </p:txBody>
      </p:sp>
      <p:sp>
        <p:nvSpPr>
          <p:cNvPr id="236" name="Google Shape;236;p26"/>
          <p:cNvSpPr txBox="1"/>
          <p:nvPr>
            <p:ph idx="12" type="sldNum"/>
          </p:nvPr>
        </p:nvSpPr>
        <p:spPr>
          <a:xfrm>
            <a:off x="9167863"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37" name="Google Shape;237;p26"/>
          <p:cNvSpPr txBox="1"/>
          <p:nvPr>
            <p:ph idx="1" type="body"/>
          </p:nvPr>
        </p:nvSpPr>
        <p:spPr>
          <a:xfrm>
            <a:off x="337675" y="1536633"/>
            <a:ext cx="9230650" cy="532799"/>
          </a:xfrm>
          <a:prstGeom prst="rect">
            <a:avLst/>
          </a:prstGeom>
          <a:noFill/>
          <a:ln>
            <a:noFill/>
          </a:ln>
        </p:spPr>
        <p:txBody>
          <a:bodyPr anchorCtr="0" anchor="t" bIns="107250" lIns="107250" spcFirstLastPara="1" rIns="107250" wrap="square" tIns="107250">
            <a:noAutofit/>
          </a:bodyPr>
          <a:lstStyle/>
          <a:p>
            <a:pPr indent="-402325" lvl="0" marL="536433" rtl="0" algn="l">
              <a:lnSpc>
                <a:spcPct val="115000"/>
              </a:lnSpc>
              <a:spcBef>
                <a:spcPts val="0"/>
              </a:spcBef>
              <a:spcAft>
                <a:spcPts val="0"/>
              </a:spcAft>
              <a:buSzPts val="1800"/>
              <a:buChar char="●"/>
            </a:pPr>
            <a:r>
              <a:rPr lang="en-US"/>
              <a:t>Charles-Augustin de Coulomb (1785)</a:t>
            </a:r>
            <a:endParaRPr/>
          </a:p>
        </p:txBody>
      </p:sp>
      <p:pic>
        <p:nvPicPr>
          <p:cNvPr id="238" name="Google Shape;238;p26"/>
          <p:cNvPicPr preferRelativeResize="0"/>
          <p:nvPr/>
        </p:nvPicPr>
        <p:blipFill rotWithShape="1">
          <a:blip r:embed="rId3">
            <a:alphaModFix/>
          </a:blip>
          <a:srcRect b="0" l="0" r="0" t="0"/>
          <a:stretch/>
        </p:blipFill>
        <p:spPr>
          <a:xfrm>
            <a:off x="5687167" y="1683093"/>
            <a:ext cx="3488680" cy="3130867"/>
          </a:xfrm>
          <a:prstGeom prst="rect">
            <a:avLst/>
          </a:prstGeom>
          <a:noFill/>
          <a:ln>
            <a:noFill/>
          </a:ln>
        </p:spPr>
      </p:pic>
      <p:sp>
        <p:nvSpPr>
          <p:cNvPr id="239" name="Google Shape;239;p26"/>
          <p:cNvSpPr txBox="1"/>
          <p:nvPr/>
        </p:nvSpPr>
        <p:spPr>
          <a:xfrm>
            <a:off x="553453" y="3187586"/>
            <a:ext cx="5307863" cy="1353384"/>
          </a:xfrm>
          <a:prstGeom prst="rect">
            <a:avLst/>
          </a:prstGeom>
          <a:blipFill rotWithShape="1">
            <a:blip r:embed="rId4">
              <a:alphaModFix/>
            </a:blip>
            <a:stretch>
              <a:fillRect b="-4953" l="-688" r="0" t="-360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grpSp>
        <p:nvGrpSpPr>
          <p:cNvPr id="240" name="Google Shape;240;p26"/>
          <p:cNvGrpSpPr/>
          <p:nvPr/>
        </p:nvGrpSpPr>
        <p:grpSpPr>
          <a:xfrm>
            <a:off x="7315200" y="2286000"/>
            <a:ext cx="950495" cy="517358"/>
            <a:chOff x="7315200" y="2286000"/>
            <a:chExt cx="950495" cy="517358"/>
          </a:xfrm>
        </p:grpSpPr>
        <p:sp>
          <p:nvSpPr>
            <p:cNvPr id="241" name="Google Shape;241;p26"/>
            <p:cNvSpPr/>
            <p:nvPr/>
          </p:nvSpPr>
          <p:spPr>
            <a:xfrm>
              <a:off x="7315200" y="2286000"/>
              <a:ext cx="950495" cy="27672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242" name="Google Shape;242;p26"/>
            <p:cNvSpPr/>
            <p:nvPr/>
          </p:nvSpPr>
          <p:spPr>
            <a:xfrm>
              <a:off x="7790447" y="2408617"/>
              <a:ext cx="475248" cy="394741"/>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sp>
        <p:nvSpPr>
          <p:cNvPr id="243" name="Google Shape;243;p26"/>
          <p:cNvSpPr/>
          <p:nvPr/>
        </p:nvSpPr>
        <p:spPr>
          <a:xfrm>
            <a:off x="6870777" y="2362451"/>
            <a:ext cx="373820"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q</a:t>
            </a:r>
            <a:r>
              <a:rPr b="0" baseline="-25000" i="0" lang="en-US" sz="1600" u="none" cap="none" strike="noStrike">
                <a:solidFill>
                  <a:srgbClr val="000000"/>
                </a:solidFill>
                <a:latin typeface="Arial"/>
                <a:ea typeface="Arial"/>
                <a:cs typeface="Arial"/>
                <a:sym typeface="Arial"/>
              </a:rPr>
              <a:t>1</a:t>
            </a:r>
            <a:endParaRPr b="0" i="0" sz="1600" u="none" cap="none" strike="noStrike">
              <a:solidFill>
                <a:srgbClr val="000000"/>
              </a:solidFill>
              <a:latin typeface="Arial"/>
              <a:ea typeface="Arial"/>
              <a:cs typeface="Arial"/>
              <a:sym typeface="Arial"/>
            </a:endParaRPr>
          </a:p>
        </p:txBody>
      </p:sp>
      <p:sp>
        <p:nvSpPr>
          <p:cNvPr id="244" name="Google Shape;244;p26"/>
          <p:cNvSpPr/>
          <p:nvPr/>
        </p:nvSpPr>
        <p:spPr>
          <a:xfrm>
            <a:off x="8988937" y="2809709"/>
            <a:ext cx="373820"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q</a:t>
            </a:r>
            <a:r>
              <a:rPr b="0" baseline="-25000" i="0" lang="en-US" sz="1600" u="none" cap="none" strike="noStrike">
                <a:solidFill>
                  <a:srgbClr val="000000"/>
                </a:solidFill>
                <a:latin typeface="Arial"/>
                <a:ea typeface="Arial"/>
                <a:cs typeface="Arial"/>
                <a:sym typeface="Arial"/>
              </a:rPr>
              <a:t>2</a:t>
            </a:r>
            <a:endParaRPr b="0" i="0" sz="1600" u="none" cap="none" strike="noStrike">
              <a:solidFill>
                <a:srgbClr val="000000"/>
              </a:solidFill>
              <a:latin typeface="Arial"/>
              <a:ea typeface="Arial"/>
              <a:cs typeface="Arial"/>
              <a:sym typeface="Arial"/>
            </a:endParaRPr>
          </a:p>
        </p:txBody>
      </p:sp>
      <p:sp>
        <p:nvSpPr>
          <p:cNvPr id="245" name="Google Shape;245;p26"/>
          <p:cNvSpPr txBox="1"/>
          <p:nvPr/>
        </p:nvSpPr>
        <p:spPr>
          <a:xfrm>
            <a:off x="6675634" y="4655085"/>
            <a:ext cx="2108526" cy="669735"/>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246" name="Google Shape;246;p26"/>
          <p:cNvSpPr/>
          <p:nvPr/>
        </p:nvSpPr>
        <p:spPr>
          <a:xfrm>
            <a:off x="7809100" y="2603474"/>
            <a:ext cx="1027500" cy="591600"/>
          </a:xfrm>
          <a:prstGeom prst="rect">
            <a:avLst/>
          </a:prstGeom>
          <a:blipFill rotWithShape="1">
            <a:blip r:embed="rId6">
              <a:alphaModFix/>
            </a:blip>
            <a:stretch>
              <a:fillRect b="-3999" l="0" r="-14497" t="-399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cxnSp>
        <p:nvCxnSpPr>
          <p:cNvPr id="247" name="Google Shape;247;p26"/>
          <p:cNvCxnSpPr/>
          <p:nvPr/>
        </p:nvCxnSpPr>
        <p:spPr>
          <a:xfrm>
            <a:off x="7297523" y="2729055"/>
            <a:ext cx="186910" cy="80654"/>
          </a:xfrm>
          <a:prstGeom prst="straightConnector1">
            <a:avLst/>
          </a:prstGeom>
          <a:noFill/>
          <a:ln cap="flat" cmpd="sng" w="9525">
            <a:solidFill>
              <a:schemeClr val="dk1"/>
            </a:solidFill>
            <a:prstDash val="solid"/>
            <a:round/>
            <a:headEnd len="sm" w="sm" type="none"/>
            <a:tailEnd len="med" w="med" type="stealth"/>
          </a:ln>
        </p:spPr>
      </p:cxnSp>
      <p:sp>
        <p:nvSpPr>
          <p:cNvPr id="248" name="Google Shape;248;p26"/>
          <p:cNvSpPr/>
          <p:nvPr/>
        </p:nvSpPr>
        <p:spPr>
          <a:xfrm rot="1172478">
            <a:off x="7273126" y="2467487"/>
            <a:ext cx="422616" cy="276999"/>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249" name="Google Shape;249;p26"/>
          <p:cNvSpPr/>
          <p:nvPr/>
        </p:nvSpPr>
        <p:spPr>
          <a:xfrm>
            <a:off x="4869430" y="5115368"/>
            <a:ext cx="1153906" cy="618374"/>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250" name="Google Shape;250;p26"/>
          <p:cNvSpPr txBox="1"/>
          <p:nvPr/>
        </p:nvSpPr>
        <p:spPr>
          <a:xfrm>
            <a:off x="1003891" y="4655085"/>
            <a:ext cx="3130857" cy="669735"/>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cxnSp>
        <p:nvCxnSpPr>
          <p:cNvPr id="251" name="Google Shape;251;p26"/>
          <p:cNvCxnSpPr>
            <a:stCxn id="245" idx="1"/>
            <a:endCxn id="250" idx="3"/>
          </p:cNvCxnSpPr>
          <p:nvPr/>
        </p:nvCxnSpPr>
        <p:spPr>
          <a:xfrm rot="10800000">
            <a:off x="4134634" y="4989953"/>
            <a:ext cx="2541000" cy="0"/>
          </a:xfrm>
          <a:prstGeom prst="straightConnector1">
            <a:avLst/>
          </a:prstGeom>
          <a:noFill/>
          <a:ln cap="flat" cmpd="sng" w="9525">
            <a:solidFill>
              <a:schemeClr val="dk1"/>
            </a:solidFill>
            <a:prstDash val="solid"/>
            <a:round/>
            <a:headEnd len="sm" w="sm" type="none"/>
            <a:tailEnd len="med" w="med" type="stealth"/>
          </a:ln>
        </p:spPr>
      </p:cxnSp>
      <p:cxnSp>
        <p:nvCxnSpPr>
          <p:cNvPr id="252" name="Google Shape;252;p26"/>
          <p:cNvCxnSpPr/>
          <p:nvPr/>
        </p:nvCxnSpPr>
        <p:spPr>
          <a:xfrm>
            <a:off x="8988937" y="3370521"/>
            <a:ext cx="373820" cy="148856"/>
          </a:xfrm>
          <a:prstGeom prst="straightConnector1">
            <a:avLst/>
          </a:prstGeom>
          <a:noFill/>
          <a:ln cap="flat" cmpd="sng" w="28575">
            <a:solidFill>
              <a:srgbClr val="FF0000"/>
            </a:solidFill>
            <a:prstDash val="solid"/>
            <a:round/>
            <a:headEnd len="sm" w="sm" type="none"/>
            <a:tailEnd len="med" w="med" type="stealth"/>
          </a:ln>
        </p:spPr>
      </p:cxnSp>
      <p:sp>
        <p:nvSpPr>
          <p:cNvPr id="253" name="Google Shape;253;p26"/>
          <p:cNvSpPr/>
          <p:nvPr/>
        </p:nvSpPr>
        <p:spPr>
          <a:xfrm>
            <a:off x="8836139" y="3596602"/>
            <a:ext cx="561885" cy="368499"/>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grpSp>
        <p:nvGrpSpPr>
          <p:cNvPr id="254" name="Google Shape;254;p26"/>
          <p:cNvGrpSpPr/>
          <p:nvPr/>
        </p:nvGrpSpPr>
        <p:grpSpPr>
          <a:xfrm>
            <a:off x="7681734" y="1563346"/>
            <a:ext cx="2030329" cy="1775277"/>
            <a:chOff x="7681734" y="1563346"/>
            <a:chExt cx="2030329" cy="1775277"/>
          </a:xfrm>
        </p:grpSpPr>
        <p:sp>
          <p:nvSpPr>
            <p:cNvPr id="255" name="Google Shape;255;p26"/>
            <p:cNvSpPr txBox="1"/>
            <p:nvPr/>
          </p:nvSpPr>
          <p:spPr>
            <a:xfrm>
              <a:off x="7681734" y="1563346"/>
              <a:ext cx="2030329"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7F7F7F"/>
                  </a:solidFill>
                  <a:latin typeface="Arial"/>
                  <a:ea typeface="Arial"/>
                  <a:cs typeface="Arial"/>
                  <a:sym typeface="Arial"/>
                </a:rPr>
                <a:t>Nota: la dibujo asi asumiendo que sign(q1)=sign(q2)</a:t>
              </a:r>
              <a:endParaRPr b="0" i="0" sz="1100" u="none" cap="none" strike="noStrike">
                <a:solidFill>
                  <a:srgbClr val="7F7F7F"/>
                </a:solidFill>
                <a:latin typeface="Arial"/>
                <a:ea typeface="Arial"/>
                <a:cs typeface="Arial"/>
                <a:sym typeface="Arial"/>
              </a:endParaRPr>
            </a:p>
          </p:txBody>
        </p:sp>
        <p:sp>
          <p:nvSpPr>
            <p:cNvPr id="256" name="Google Shape;256;p26"/>
            <p:cNvSpPr/>
            <p:nvPr/>
          </p:nvSpPr>
          <p:spPr>
            <a:xfrm>
              <a:off x="9288380" y="1945758"/>
              <a:ext cx="181233" cy="1392865"/>
            </a:xfrm>
            <a:custGeom>
              <a:rect b="b" l="l" r="r" t="t"/>
              <a:pathLst>
                <a:path extrusionOk="0" h="1392865" w="181233">
                  <a:moveTo>
                    <a:pt x="0" y="0"/>
                  </a:moveTo>
                  <a:cubicBezTo>
                    <a:pt x="86833" y="293281"/>
                    <a:pt x="173666" y="586563"/>
                    <a:pt x="180754" y="818707"/>
                  </a:cubicBezTo>
                  <a:cubicBezTo>
                    <a:pt x="187842" y="1050851"/>
                    <a:pt x="115186" y="1221858"/>
                    <a:pt x="42530" y="1392865"/>
                  </a:cubicBezTo>
                </a:path>
              </a:pathLst>
            </a:custGeom>
            <a:no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sp>
        <p:nvSpPr>
          <p:cNvPr id="257" name="Google Shape;257;p26"/>
          <p:cNvSpPr txBox="1"/>
          <p:nvPr/>
        </p:nvSpPr>
        <p:spPr>
          <a:xfrm>
            <a:off x="433137" y="2116230"/>
            <a:ext cx="5386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Observaciones experimentales:</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Interacción de dos </a:t>
            </a:r>
            <a:r>
              <a:rPr b="1" i="0" lang="en-US" sz="1600" u="none" cap="none" strike="noStrike">
                <a:solidFill>
                  <a:srgbClr val="000000"/>
                </a:solidFill>
                <a:latin typeface="Arial"/>
                <a:ea typeface="Arial"/>
                <a:cs typeface="Arial"/>
                <a:sym typeface="Arial"/>
              </a:rPr>
              <a:t>cargas puntuales, </a:t>
            </a:r>
            <a:r>
              <a:rPr b="0" i="0" lang="en-US" sz="1600" u="none" cap="none" strike="noStrike">
                <a:solidFill>
                  <a:srgbClr val="000000"/>
                </a:solidFill>
                <a:latin typeface="Arial"/>
                <a:ea typeface="Arial"/>
                <a:cs typeface="Arial"/>
                <a:sym typeface="Arial"/>
              </a:rPr>
              <a:t>q</a:t>
            </a:r>
            <a:r>
              <a:rPr b="0" baseline="-25000" i="0" lang="en-US" sz="1600" u="none" cap="none" strike="noStrike">
                <a:solidFill>
                  <a:srgbClr val="000000"/>
                </a:solidFill>
                <a:latin typeface="Arial"/>
                <a:ea typeface="Arial"/>
                <a:cs typeface="Arial"/>
                <a:sym typeface="Arial"/>
              </a:rPr>
              <a:t>1 y </a:t>
            </a:r>
            <a:r>
              <a:rPr b="0" i="0" lang="en-US" sz="1600" u="none" cap="none" strike="noStrike">
                <a:solidFill>
                  <a:srgbClr val="000000"/>
                </a:solidFill>
                <a:latin typeface="Arial"/>
                <a:ea typeface="Arial"/>
                <a:cs typeface="Arial"/>
                <a:sym typeface="Arial"/>
              </a:rPr>
              <a:t>q</a:t>
            </a:r>
            <a:r>
              <a:rPr b="0" baseline="-25000" i="0" lang="en-US" sz="1600" u="none" cap="none" strike="noStrike">
                <a:solidFill>
                  <a:srgbClr val="000000"/>
                </a:solidFill>
                <a:latin typeface="Arial"/>
                <a:ea typeface="Arial"/>
                <a:cs typeface="Arial"/>
                <a:sym typeface="Arial"/>
              </a:rPr>
              <a:t>2</a:t>
            </a:r>
            <a:r>
              <a:rPr b="0" i="0" lang="en-US" sz="1600" u="none" cap="none" strike="noStrike">
                <a:solidFill>
                  <a:srgbClr val="000000"/>
                </a:solidFill>
                <a:latin typeface="Arial"/>
                <a:ea typeface="Arial"/>
                <a:cs typeface="Arial"/>
                <a:sym typeface="Arial"/>
              </a:rPr>
              <a:t>, en </a:t>
            </a:r>
            <a:r>
              <a:rPr b="1" i="0" lang="en-US" sz="1600" u="none" cap="none" strike="noStrike">
                <a:solidFill>
                  <a:srgbClr val="000000"/>
                </a:solidFill>
                <a:latin typeface="Arial"/>
                <a:ea typeface="Arial"/>
                <a:cs typeface="Arial"/>
                <a:sym typeface="Arial"/>
              </a:rPr>
              <a:t>reposo</a:t>
            </a:r>
            <a:r>
              <a:rPr b="0" i="0" lang="en-US" sz="1600" u="none" cap="none" strike="noStrike">
                <a:solidFill>
                  <a:srgbClr val="000000"/>
                </a:solidFill>
                <a:latin typeface="Arial"/>
                <a:ea typeface="Arial"/>
                <a:cs typeface="Arial"/>
                <a:sym typeface="Arial"/>
              </a:rPr>
              <a:t>:</a:t>
            </a:r>
            <a:endParaRPr b="1" i="0" sz="1600" u="none" cap="none" strike="noStrike">
              <a:solidFill>
                <a:srgbClr val="000000"/>
              </a:solidFill>
              <a:latin typeface="Arial"/>
              <a:ea typeface="Arial"/>
              <a:cs typeface="Arial"/>
              <a:sym typeface="Arial"/>
            </a:endParaRPr>
          </a:p>
        </p:txBody>
      </p:sp>
      <p:sp>
        <p:nvSpPr>
          <p:cNvPr id="258" name="Google Shape;258;p26"/>
          <p:cNvSpPr txBox="1"/>
          <p:nvPr/>
        </p:nvSpPr>
        <p:spPr>
          <a:xfrm>
            <a:off x="1824150" y="6177075"/>
            <a:ext cx="696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2"/>
                </a:solidFill>
              </a:rPr>
              <a:t>Noten que la interacción cumple con el pcipio de acción-reacción</a:t>
            </a:r>
            <a:endParaRPr sz="1800">
              <a:solidFill>
                <a:schemeClr val="dk2"/>
              </a:solidFill>
            </a:endParaRPr>
          </a:p>
        </p:txBody>
      </p:sp>
      <p:sp>
        <p:nvSpPr>
          <p:cNvPr id="259" name="Google Shape;259;p26"/>
          <p:cNvSpPr txBox="1"/>
          <p:nvPr/>
        </p:nvSpPr>
        <p:spPr>
          <a:xfrm>
            <a:off x="7493450" y="744325"/>
            <a:ext cx="1997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solidFill>
                  <a:schemeClr val="dk2"/>
                </a:solidFill>
              </a:rPr>
              <a:t>Electrostática</a:t>
            </a:r>
            <a:endParaRPr b="1" sz="21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7"/>
          <p:cNvSpPr txBox="1"/>
          <p:nvPr>
            <p:ph type="title"/>
          </p:nvPr>
        </p:nvSpPr>
        <p:spPr>
          <a:xfrm>
            <a:off x="337675" y="593367"/>
            <a:ext cx="9230700" cy="763500"/>
          </a:xfrm>
          <a:prstGeom prst="rect">
            <a:avLst/>
          </a:prstGeom>
          <a:solidFill>
            <a:srgbClr val="F3F3F3"/>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Unidades (MKS)</a:t>
            </a:r>
            <a:endParaRPr/>
          </a:p>
        </p:txBody>
      </p:sp>
      <p:sp>
        <p:nvSpPr>
          <p:cNvPr id="265" name="Google Shape;265;p27"/>
          <p:cNvSpPr txBox="1"/>
          <p:nvPr>
            <p:ph idx="12" type="sldNum"/>
          </p:nvPr>
        </p:nvSpPr>
        <p:spPr>
          <a:xfrm>
            <a:off x="9167863" y="6217623"/>
            <a:ext cx="594300" cy="5247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66" name="Google Shape;266;p27"/>
          <p:cNvSpPr txBox="1"/>
          <p:nvPr/>
        </p:nvSpPr>
        <p:spPr>
          <a:xfrm>
            <a:off x="6393999" y="712777"/>
            <a:ext cx="2937000" cy="5247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267" name="Google Shape;267;p27"/>
          <p:cNvSpPr txBox="1"/>
          <p:nvPr/>
        </p:nvSpPr>
        <p:spPr>
          <a:xfrm>
            <a:off x="650750" y="1634600"/>
            <a:ext cx="1782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[F] = [k] [q]</a:t>
            </a:r>
            <a:r>
              <a:rPr baseline="30000" lang="en-US" sz="1800">
                <a:solidFill>
                  <a:schemeClr val="dk1"/>
                </a:solidFill>
              </a:rPr>
              <a:t>2</a:t>
            </a:r>
            <a:r>
              <a:rPr lang="en-US" sz="1800">
                <a:solidFill>
                  <a:schemeClr val="dk1"/>
                </a:solidFill>
              </a:rPr>
              <a:t> [l]</a:t>
            </a:r>
            <a:r>
              <a:rPr baseline="30000" lang="en-US" sz="1800">
                <a:solidFill>
                  <a:schemeClr val="dk1"/>
                </a:solidFill>
              </a:rPr>
              <a:t>-2</a:t>
            </a:r>
            <a:endParaRPr baseline="30000" sz="1800">
              <a:solidFill>
                <a:schemeClr val="dk1"/>
              </a:solidFill>
            </a:endParaRPr>
          </a:p>
        </p:txBody>
      </p:sp>
      <p:sp>
        <p:nvSpPr>
          <p:cNvPr id="268" name="Google Shape;268;p27"/>
          <p:cNvSpPr txBox="1"/>
          <p:nvPr/>
        </p:nvSpPr>
        <p:spPr>
          <a:xfrm>
            <a:off x="509250" y="1791825"/>
            <a:ext cx="5110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69" name="Google Shape;269;p27"/>
          <p:cNvSpPr txBox="1"/>
          <p:nvPr/>
        </p:nvSpPr>
        <p:spPr>
          <a:xfrm>
            <a:off x="726175" y="2374025"/>
            <a:ext cx="2074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[q] ≡ C (Coulomb)</a:t>
            </a:r>
            <a:endParaRPr sz="1800">
              <a:solidFill>
                <a:schemeClr val="dk1"/>
              </a:solidFill>
            </a:endParaRPr>
          </a:p>
        </p:txBody>
      </p:sp>
      <p:sp>
        <p:nvSpPr>
          <p:cNvPr id="270" name="Google Shape;270;p27"/>
          <p:cNvSpPr txBox="1"/>
          <p:nvPr/>
        </p:nvSpPr>
        <p:spPr>
          <a:xfrm>
            <a:off x="726175" y="2835725"/>
            <a:ext cx="2074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[k] ≡ N C</a:t>
            </a:r>
            <a:r>
              <a:rPr baseline="30000" lang="en-US" sz="1800">
                <a:solidFill>
                  <a:schemeClr val="dk1"/>
                </a:solidFill>
              </a:rPr>
              <a:t>-2</a:t>
            </a:r>
            <a:r>
              <a:rPr lang="en-US" sz="1800">
                <a:solidFill>
                  <a:schemeClr val="dk1"/>
                </a:solidFill>
              </a:rPr>
              <a:t> m</a:t>
            </a:r>
            <a:r>
              <a:rPr baseline="30000" lang="en-US" sz="1800">
                <a:solidFill>
                  <a:schemeClr val="dk1"/>
                </a:solidFill>
              </a:rPr>
              <a:t>2</a:t>
            </a:r>
            <a:r>
              <a:rPr lang="en-US" sz="1800">
                <a:solidFill>
                  <a:schemeClr val="dk1"/>
                </a:solidFill>
              </a:rPr>
              <a:t> </a:t>
            </a:r>
            <a:endParaRPr sz="1800">
              <a:solidFill>
                <a:schemeClr val="dk1"/>
              </a:solidFill>
            </a:endParaRPr>
          </a:p>
        </p:txBody>
      </p:sp>
      <p:sp>
        <p:nvSpPr>
          <p:cNvPr id="271" name="Google Shape;271;p27"/>
          <p:cNvSpPr txBox="1"/>
          <p:nvPr/>
        </p:nvSpPr>
        <p:spPr>
          <a:xfrm>
            <a:off x="3587650" y="1560975"/>
            <a:ext cx="511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2"/>
                </a:solidFill>
              </a:rPr>
              <a:t>Sabiendo que existe una carga mínima </a:t>
            </a:r>
            <a:r>
              <a:rPr b="1" i="1" lang="en-US">
                <a:solidFill>
                  <a:schemeClr val="dk2"/>
                </a:solidFill>
              </a:rPr>
              <a:t>e</a:t>
            </a:r>
            <a:r>
              <a:rPr lang="en-US">
                <a:solidFill>
                  <a:schemeClr val="dk2"/>
                </a:solidFill>
              </a:rPr>
              <a:t> en la naturaleza se </a:t>
            </a:r>
            <a:r>
              <a:rPr lang="en-US">
                <a:solidFill>
                  <a:schemeClr val="dk2"/>
                </a:solidFill>
              </a:rPr>
              <a:t>podría</a:t>
            </a:r>
            <a:r>
              <a:rPr lang="en-US">
                <a:solidFill>
                  <a:schemeClr val="dk2"/>
                </a:solidFill>
              </a:rPr>
              <a:t> medir cualquier carga como múltiplo de ella….pero no. En el MKS se utiliza: </a:t>
            </a:r>
            <a:endParaRPr>
              <a:solidFill>
                <a:schemeClr val="dk2"/>
              </a:solidFill>
            </a:endParaRPr>
          </a:p>
        </p:txBody>
      </p:sp>
      <p:sp>
        <p:nvSpPr>
          <p:cNvPr id="272" name="Google Shape;272;p27"/>
          <p:cNvSpPr txBox="1"/>
          <p:nvPr/>
        </p:nvSpPr>
        <p:spPr>
          <a:xfrm>
            <a:off x="4714075" y="2374025"/>
            <a:ext cx="2074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1</a:t>
            </a:r>
            <a:r>
              <a:rPr lang="en-US" sz="1800">
                <a:solidFill>
                  <a:schemeClr val="dk1"/>
                </a:solidFill>
              </a:rPr>
              <a:t> C = 6.24 10</a:t>
            </a:r>
            <a:r>
              <a:rPr baseline="30000" lang="en-US" sz="1800">
                <a:solidFill>
                  <a:schemeClr val="dk1"/>
                </a:solidFill>
              </a:rPr>
              <a:t>18</a:t>
            </a:r>
            <a:r>
              <a:rPr lang="en-US" sz="1800">
                <a:solidFill>
                  <a:schemeClr val="dk1"/>
                </a:solidFill>
              </a:rPr>
              <a:t> e</a:t>
            </a:r>
            <a:endParaRPr sz="1800">
              <a:solidFill>
                <a:schemeClr val="dk1"/>
              </a:solidFill>
            </a:endParaRPr>
          </a:p>
        </p:txBody>
      </p:sp>
      <p:sp>
        <p:nvSpPr>
          <p:cNvPr id="273" name="Google Shape;273;p27"/>
          <p:cNvSpPr txBox="1"/>
          <p:nvPr/>
        </p:nvSpPr>
        <p:spPr>
          <a:xfrm>
            <a:off x="3587650" y="2932575"/>
            <a:ext cx="563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2"/>
                </a:solidFill>
              </a:rPr>
              <a:t>Cuanto vale </a:t>
            </a:r>
            <a:r>
              <a:rPr b="1" lang="en-US">
                <a:solidFill>
                  <a:schemeClr val="dk2"/>
                </a:solidFill>
              </a:rPr>
              <a:t>k </a:t>
            </a:r>
            <a:r>
              <a:rPr lang="en-US">
                <a:solidFill>
                  <a:schemeClr val="dk2"/>
                </a:solidFill>
              </a:rPr>
              <a:t>?</a:t>
            </a:r>
            <a:endParaRPr>
              <a:solidFill>
                <a:schemeClr val="dk2"/>
              </a:solidFill>
            </a:endParaRPr>
          </a:p>
        </p:txBody>
      </p:sp>
      <p:sp>
        <p:nvSpPr>
          <p:cNvPr id="274" name="Google Shape;274;p27"/>
          <p:cNvSpPr txBox="1"/>
          <p:nvPr/>
        </p:nvSpPr>
        <p:spPr>
          <a:xfrm>
            <a:off x="726175" y="3389775"/>
            <a:ext cx="849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2"/>
                </a:solidFill>
              </a:rPr>
              <a:t>Imaginemos que quiero medir la fuerza que experimentan 2 cargas </a:t>
            </a:r>
            <a:r>
              <a:rPr lang="en-US">
                <a:solidFill>
                  <a:schemeClr val="dk2"/>
                </a:solidFill>
              </a:rPr>
              <a:t>cargadas</a:t>
            </a:r>
            <a:r>
              <a:rPr lang="en-US">
                <a:solidFill>
                  <a:schemeClr val="dk2"/>
                </a:solidFill>
              </a:rPr>
              <a:t> con 1C, separadas a 1m</a:t>
            </a:r>
            <a:endParaRPr>
              <a:solidFill>
                <a:schemeClr val="dk2"/>
              </a:solidFill>
            </a:endParaRPr>
          </a:p>
        </p:txBody>
      </p:sp>
      <p:sp>
        <p:nvSpPr>
          <p:cNvPr id="275" name="Google Shape;275;p27"/>
          <p:cNvSpPr txBox="1"/>
          <p:nvPr/>
        </p:nvSpPr>
        <p:spPr>
          <a:xfrm>
            <a:off x="1285600" y="3882425"/>
            <a:ext cx="20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2"/>
                </a:solidFill>
              </a:rPr>
              <a:t>F = k  1C*1C/1m</a:t>
            </a:r>
            <a:r>
              <a:rPr baseline="30000" lang="en-US" sz="1800">
                <a:solidFill>
                  <a:schemeClr val="dk2"/>
                </a:solidFill>
              </a:rPr>
              <a:t>2</a:t>
            </a:r>
            <a:endParaRPr baseline="30000" sz="1800">
              <a:solidFill>
                <a:schemeClr val="dk2"/>
              </a:solidFill>
            </a:endParaRPr>
          </a:p>
        </p:txBody>
      </p:sp>
      <p:sp>
        <p:nvSpPr>
          <p:cNvPr id="276" name="Google Shape;276;p27"/>
          <p:cNvSpPr txBox="1"/>
          <p:nvPr/>
        </p:nvSpPr>
        <p:spPr>
          <a:xfrm>
            <a:off x="3578219" y="3873532"/>
            <a:ext cx="5306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2"/>
                </a:solidFill>
              </a:rPr>
              <a:t>k debe coincidir </a:t>
            </a:r>
            <a:r>
              <a:rPr lang="en-US" sz="1600">
                <a:solidFill>
                  <a:schemeClr val="dk2"/>
                </a:solidFill>
              </a:rPr>
              <a:t>numéricamente</a:t>
            </a:r>
            <a:r>
              <a:rPr lang="en-US" sz="1600">
                <a:solidFill>
                  <a:schemeClr val="dk2"/>
                </a:solidFill>
              </a:rPr>
              <a:t> con la fuerza medida</a:t>
            </a:r>
            <a:endParaRPr sz="1600">
              <a:solidFill>
                <a:schemeClr val="dk2"/>
              </a:solidFill>
            </a:endParaRPr>
          </a:p>
        </p:txBody>
      </p:sp>
      <p:sp>
        <p:nvSpPr>
          <p:cNvPr id="277" name="Google Shape;277;p27"/>
          <p:cNvSpPr txBox="1"/>
          <p:nvPr/>
        </p:nvSpPr>
        <p:spPr>
          <a:xfrm>
            <a:off x="1744300" y="4360375"/>
            <a:ext cx="6422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2"/>
                </a:solidFill>
              </a:rPr>
              <a:t>Si hago el experimento en el vacío </a:t>
            </a:r>
            <a:r>
              <a:rPr lang="en-US" sz="1800">
                <a:solidFill>
                  <a:schemeClr val="dk1"/>
                </a:solidFill>
              </a:rPr>
              <a:t>k</a:t>
            </a:r>
            <a:r>
              <a:rPr baseline="-25000" lang="en-US" sz="1800">
                <a:solidFill>
                  <a:schemeClr val="dk1"/>
                </a:solidFill>
              </a:rPr>
              <a:t>0</a:t>
            </a:r>
            <a:r>
              <a:rPr lang="en-US" sz="1800">
                <a:solidFill>
                  <a:schemeClr val="dk1"/>
                </a:solidFill>
              </a:rPr>
              <a:t>=8.98 109 Nm</a:t>
            </a:r>
            <a:r>
              <a:rPr baseline="30000" lang="en-US" sz="1800">
                <a:solidFill>
                  <a:schemeClr val="dk1"/>
                </a:solidFill>
              </a:rPr>
              <a:t>2</a:t>
            </a:r>
            <a:r>
              <a:rPr lang="en-US" sz="1800">
                <a:solidFill>
                  <a:schemeClr val="dk1"/>
                </a:solidFill>
              </a:rPr>
              <a:t>C</a:t>
            </a:r>
            <a:r>
              <a:rPr baseline="30000" lang="en-US" sz="1800">
                <a:solidFill>
                  <a:schemeClr val="dk1"/>
                </a:solidFill>
              </a:rPr>
              <a:t>-2</a:t>
            </a:r>
            <a:endParaRPr baseline="30000" sz="1800">
              <a:solidFill>
                <a:schemeClr val="dk1"/>
              </a:solidFill>
            </a:endParaRPr>
          </a:p>
        </p:txBody>
      </p:sp>
      <p:sp>
        <p:nvSpPr>
          <p:cNvPr id="278" name="Google Shape;278;p27"/>
          <p:cNvSpPr txBox="1"/>
          <p:nvPr/>
        </p:nvSpPr>
        <p:spPr>
          <a:xfrm>
            <a:off x="509250" y="4904100"/>
            <a:ext cx="7233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k</a:t>
            </a:r>
            <a:r>
              <a:rPr baseline="-25000" lang="en-US" sz="1800">
                <a:solidFill>
                  <a:schemeClr val="dk1"/>
                </a:solidFill>
              </a:rPr>
              <a:t>0 </a:t>
            </a:r>
            <a:r>
              <a:rPr lang="en-US" sz="1800">
                <a:solidFill>
                  <a:schemeClr val="dk1"/>
                </a:solidFill>
              </a:rPr>
              <a:t>representa la </a:t>
            </a:r>
            <a:r>
              <a:rPr b="1" lang="en-US" sz="1800">
                <a:solidFill>
                  <a:schemeClr val="dk1"/>
                </a:solidFill>
              </a:rPr>
              <a:t>intensidad</a:t>
            </a:r>
            <a:r>
              <a:rPr lang="en-US" sz="1800">
                <a:solidFill>
                  <a:schemeClr val="dk1"/>
                </a:solidFill>
              </a:rPr>
              <a:t> de la interacci</a:t>
            </a:r>
            <a:r>
              <a:rPr lang="en-US" sz="1800">
                <a:solidFill>
                  <a:schemeClr val="dk1"/>
                </a:solidFill>
              </a:rPr>
              <a:t>ón eléctrica en el vacío </a:t>
            </a:r>
            <a:endParaRPr/>
          </a:p>
        </p:txBody>
      </p:sp>
      <p:grpSp>
        <p:nvGrpSpPr>
          <p:cNvPr id="279" name="Google Shape;279;p27"/>
          <p:cNvGrpSpPr/>
          <p:nvPr/>
        </p:nvGrpSpPr>
        <p:grpSpPr>
          <a:xfrm>
            <a:off x="3179709" y="5429320"/>
            <a:ext cx="3168890" cy="591633"/>
            <a:chOff x="893709" y="5505520"/>
            <a:chExt cx="3168890" cy="591633"/>
          </a:xfrm>
        </p:grpSpPr>
        <p:grpSp>
          <p:nvGrpSpPr>
            <p:cNvPr id="280" name="Google Shape;280;p27"/>
            <p:cNvGrpSpPr/>
            <p:nvPr/>
          </p:nvGrpSpPr>
          <p:grpSpPr>
            <a:xfrm>
              <a:off x="893709" y="5505520"/>
              <a:ext cx="3168890" cy="591633"/>
              <a:chOff x="893709" y="5505520"/>
              <a:chExt cx="3168890" cy="591633"/>
            </a:xfrm>
          </p:grpSpPr>
          <p:sp>
            <p:nvSpPr>
              <p:cNvPr id="281" name="Google Shape;281;p27"/>
              <p:cNvSpPr txBox="1"/>
              <p:nvPr/>
            </p:nvSpPr>
            <p:spPr>
              <a:xfrm>
                <a:off x="893709" y="5505520"/>
                <a:ext cx="839100" cy="5598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282" name="Google Shape;282;p27"/>
              <p:cNvSpPr txBox="1"/>
              <p:nvPr/>
            </p:nvSpPr>
            <p:spPr>
              <a:xfrm>
                <a:off x="2020199" y="5820253"/>
                <a:ext cx="2042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cte dielectrica del medio ≥1</a:t>
                </a:r>
                <a:endParaRPr b="0" i="0" sz="1200" u="none" cap="none" strike="noStrike">
                  <a:solidFill>
                    <a:srgbClr val="000000"/>
                  </a:solidFill>
                  <a:latin typeface="Arial"/>
                  <a:ea typeface="Arial"/>
                  <a:cs typeface="Arial"/>
                  <a:sym typeface="Arial"/>
                </a:endParaRPr>
              </a:p>
            </p:txBody>
          </p:sp>
          <p:cxnSp>
            <p:nvCxnSpPr>
              <p:cNvPr id="283" name="Google Shape;283;p27"/>
              <p:cNvCxnSpPr>
                <a:stCxn id="282" idx="1"/>
              </p:cNvCxnSpPr>
              <p:nvPr/>
            </p:nvCxnSpPr>
            <p:spPr>
              <a:xfrm rot="10800000">
                <a:off x="1690199" y="5958703"/>
                <a:ext cx="330000" cy="0"/>
              </a:xfrm>
              <a:prstGeom prst="straightConnector1">
                <a:avLst/>
              </a:prstGeom>
              <a:noFill/>
              <a:ln cap="flat" cmpd="sng" w="9525">
                <a:solidFill>
                  <a:schemeClr val="dk1"/>
                </a:solidFill>
                <a:prstDash val="solid"/>
                <a:round/>
                <a:headEnd len="sm" w="sm" type="none"/>
                <a:tailEnd len="med" w="med" type="stealth"/>
              </a:ln>
            </p:spPr>
          </p:cxnSp>
        </p:grpSp>
        <p:grpSp>
          <p:nvGrpSpPr>
            <p:cNvPr id="284" name="Google Shape;284;p27"/>
            <p:cNvGrpSpPr/>
            <p:nvPr/>
          </p:nvGrpSpPr>
          <p:grpSpPr>
            <a:xfrm>
              <a:off x="1683104" y="5547333"/>
              <a:ext cx="1689133" cy="276900"/>
              <a:chOff x="1683104" y="5547333"/>
              <a:chExt cx="1689133" cy="276900"/>
            </a:xfrm>
          </p:grpSpPr>
          <p:cxnSp>
            <p:nvCxnSpPr>
              <p:cNvPr id="285" name="Google Shape;285;p27"/>
              <p:cNvCxnSpPr/>
              <p:nvPr/>
            </p:nvCxnSpPr>
            <p:spPr>
              <a:xfrm rot="10800000">
                <a:off x="1683104" y="5696466"/>
                <a:ext cx="330000" cy="0"/>
              </a:xfrm>
              <a:prstGeom prst="straightConnector1">
                <a:avLst/>
              </a:prstGeom>
              <a:noFill/>
              <a:ln cap="flat" cmpd="sng" w="9525">
                <a:solidFill>
                  <a:schemeClr val="dk1"/>
                </a:solidFill>
                <a:prstDash val="solid"/>
                <a:round/>
                <a:headEnd len="sm" w="sm" type="none"/>
                <a:tailEnd len="med" w="med" type="stealth"/>
              </a:ln>
            </p:spPr>
          </p:cxnSp>
          <p:sp>
            <p:nvSpPr>
              <p:cNvPr id="286" name="Google Shape;286;p27"/>
              <p:cNvSpPr txBox="1"/>
              <p:nvPr/>
            </p:nvSpPr>
            <p:spPr>
              <a:xfrm>
                <a:off x="2023737" y="5547333"/>
                <a:ext cx="13485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8.98 10</a:t>
                </a:r>
                <a:r>
                  <a:rPr b="0" baseline="30000" i="0" lang="en-US" sz="1200" u="none" cap="none" strike="noStrike">
                    <a:solidFill>
                      <a:srgbClr val="000000"/>
                    </a:solidFill>
                    <a:latin typeface="Arial"/>
                    <a:ea typeface="Arial"/>
                    <a:cs typeface="Arial"/>
                    <a:sym typeface="Arial"/>
                  </a:rPr>
                  <a:t>9</a:t>
                </a:r>
                <a:r>
                  <a:rPr b="0" i="0" lang="en-US" sz="1200" u="none" cap="none" strike="noStrike">
                    <a:solidFill>
                      <a:srgbClr val="000000"/>
                    </a:solidFill>
                    <a:latin typeface="Arial"/>
                    <a:ea typeface="Arial"/>
                    <a:cs typeface="Arial"/>
                    <a:sym typeface="Arial"/>
                  </a:rPr>
                  <a:t> N.m</a:t>
                </a:r>
                <a:r>
                  <a:rPr b="0" baseline="30000" i="0" lang="en-US" sz="1200" u="none" cap="none" strike="noStrike">
                    <a:solidFill>
                      <a:srgbClr val="000000"/>
                    </a:solidFill>
                    <a:latin typeface="Arial"/>
                    <a:ea typeface="Arial"/>
                    <a:cs typeface="Arial"/>
                    <a:sym typeface="Arial"/>
                  </a:rPr>
                  <a:t>2</a:t>
                </a:r>
                <a:r>
                  <a:rPr b="0" i="0" lang="en-US" sz="1200" u="none" cap="none" strike="noStrike">
                    <a:solidFill>
                      <a:srgbClr val="000000"/>
                    </a:solidFill>
                    <a:latin typeface="Arial"/>
                    <a:ea typeface="Arial"/>
                    <a:cs typeface="Arial"/>
                    <a:sym typeface="Arial"/>
                  </a:rPr>
                  <a:t>/C</a:t>
                </a:r>
                <a:r>
                  <a:rPr b="0" baseline="30000" i="0" lang="en-US" sz="1200" u="none" cap="none" strike="noStrike">
                    <a:solidFill>
                      <a:srgbClr val="000000"/>
                    </a:solidFill>
                    <a:latin typeface="Arial"/>
                    <a:ea typeface="Arial"/>
                    <a:cs typeface="Arial"/>
                    <a:sym typeface="Arial"/>
                  </a:rPr>
                  <a:t>2</a:t>
                </a:r>
                <a:endParaRPr b="0" baseline="30000" i="0" sz="1200" u="none" cap="none" strike="noStrike">
                  <a:solidFill>
                    <a:srgbClr val="000000"/>
                  </a:solidFill>
                  <a:latin typeface="Arial"/>
                  <a:ea typeface="Arial"/>
                  <a:cs typeface="Arial"/>
                  <a:sym typeface="Arial"/>
                </a:endParaRPr>
              </a:p>
            </p:txBody>
          </p:sp>
        </p:grpSp>
      </p:grpSp>
      <p:sp>
        <p:nvSpPr>
          <p:cNvPr id="287" name="Google Shape;287;p27"/>
          <p:cNvSpPr txBox="1"/>
          <p:nvPr/>
        </p:nvSpPr>
        <p:spPr>
          <a:xfrm>
            <a:off x="509250" y="5429325"/>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En un medio cualquiera</a:t>
            </a:r>
            <a:endParaRPr/>
          </a:p>
        </p:txBody>
      </p:sp>
      <p:grpSp>
        <p:nvGrpSpPr>
          <p:cNvPr id="288" name="Google Shape;288;p27"/>
          <p:cNvGrpSpPr/>
          <p:nvPr/>
        </p:nvGrpSpPr>
        <p:grpSpPr>
          <a:xfrm>
            <a:off x="7742550" y="4806336"/>
            <a:ext cx="1782300" cy="1170026"/>
            <a:chOff x="7742550" y="4806336"/>
            <a:chExt cx="1782300" cy="1170026"/>
          </a:xfrm>
        </p:grpSpPr>
        <p:sp>
          <p:nvSpPr>
            <p:cNvPr id="289" name="Google Shape;289;p27"/>
            <p:cNvSpPr txBox="1"/>
            <p:nvPr/>
          </p:nvSpPr>
          <p:spPr>
            <a:xfrm>
              <a:off x="7742550" y="5607063"/>
              <a:ext cx="1782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2"/>
                  </a:solidFill>
                </a:rPr>
                <a:t>permitividad del vacío</a:t>
              </a:r>
              <a:endParaRPr sz="1200">
                <a:solidFill>
                  <a:schemeClr val="dk2"/>
                </a:solidFill>
              </a:endParaRPr>
            </a:p>
          </p:txBody>
        </p:sp>
        <p:pic>
          <p:nvPicPr>
            <p:cNvPr id="290" name="Google Shape;290;p27"/>
            <p:cNvPicPr preferRelativeResize="0"/>
            <p:nvPr/>
          </p:nvPicPr>
          <p:blipFill>
            <a:blip r:embed="rId5">
              <a:alphaModFix/>
            </a:blip>
            <a:stretch>
              <a:fillRect/>
            </a:stretch>
          </p:blipFill>
          <p:spPr>
            <a:xfrm>
              <a:off x="7742554" y="4806336"/>
              <a:ext cx="1232195" cy="664250"/>
            </a:xfrm>
            <a:prstGeom prst="rect">
              <a:avLst/>
            </a:prstGeom>
            <a:noFill/>
            <a:ln>
              <a:noFill/>
            </a:ln>
          </p:spPr>
        </p:pic>
        <p:cxnSp>
          <p:nvCxnSpPr>
            <p:cNvPr id="291" name="Google Shape;291;p27"/>
            <p:cNvCxnSpPr/>
            <p:nvPr/>
          </p:nvCxnSpPr>
          <p:spPr>
            <a:xfrm rot="10800000">
              <a:off x="7978375" y="5300050"/>
              <a:ext cx="0" cy="367800"/>
            </a:xfrm>
            <a:prstGeom prst="straightConnector1">
              <a:avLst/>
            </a:prstGeom>
            <a:noFill/>
            <a:ln cap="flat" cmpd="sng" w="9525">
              <a:solidFill>
                <a:schemeClr val="dk2"/>
              </a:solidFill>
              <a:prstDash val="solid"/>
              <a:round/>
              <a:headEnd len="med" w="med" type="none"/>
              <a:tailEnd len="med" w="med" type="oval"/>
            </a:ln>
          </p:spPr>
        </p:cxnSp>
      </p:grpSp>
      <p:grpSp>
        <p:nvGrpSpPr>
          <p:cNvPr id="292" name="Google Shape;292;p27"/>
          <p:cNvGrpSpPr/>
          <p:nvPr/>
        </p:nvGrpSpPr>
        <p:grpSpPr>
          <a:xfrm>
            <a:off x="7513025" y="2219525"/>
            <a:ext cx="1827000" cy="1147500"/>
            <a:chOff x="7513025" y="2219525"/>
            <a:chExt cx="1827000" cy="1147500"/>
          </a:xfrm>
        </p:grpSpPr>
        <p:sp>
          <p:nvSpPr>
            <p:cNvPr id="293" name="Google Shape;293;p27"/>
            <p:cNvSpPr/>
            <p:nvPr/>
          </p:nvSpPr>
          <p:spPr>
            <a:xfrm>
              <a:off x="7719325" y="2838225"/>
              <a:ext cx="136200" cy="136200"/>
            </a:xfrm>
            <a:prstGeom prst="ellipse">
              <a:avLst/>
            </a:prstGeom>
            <a:solidFill>
              <a:srgbClr val="CC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 name="Google Shape;294;p27"/>
            <p:cNvSpPr/>
            <p:nvPr/>
          </p:nvSpPr>
          <p:spPr>
            <a:xfrm>
              <a:off x="8596053" y="2838225"/>
              <a:ext cx="136200" cy="136200"/>
            </a:xfrm>
            <a:prstGeom prst="ellipse">
              <a:avLst/>
            </a:prstGeom>
            <a:solidFill>
              <a:srgbClr val="CC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95" name="Google Shape;295;p27"/>
            <p:cNvCxnSpPr/>
            <p:nvPr/>
          </p:nvCxnSpPr>
          <p:spPr>
            <a:xfrm>
              <a:off x="7769822" y="2594225"/>
              <a:ext cx="912000" cy="0"/>
            </a:xfrm>
            <a:prstGeom prst="straightConnector1">
              <a:avLst/>
            </a:prstGeom>
            <a:noFill/>
            <a:ln cap="flat" cmpd="sng" w="9525">
              <a:solidFill>
                <a:schemeClr val="dk2"/>
              </a:solidFill>
              <a:prstDash val="solid"/>
              <a:round/>
              <a:headEnd len="med" w="med" type="stealth"/>
              <a:tailEnd len="med" w="med" type="stealth"/>
            </a:ln>
          </p:spPr>
        </p:cxnSp>
        <p:sp>
          <p:nvSpPr>
            <p:cNvPr id="296" name="Google Shape;296;p27"/>
            <p:cNvSpPr txBox="1"/>
            <p:nvPr/>
          </p:nvSpPr>
          <p:spPr>
            <a:xfrm>
              <a:off x="7970225" y="2219525"/>
              <a:ext cx="531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2"/>
                  </a:solidFill>
                </a:rPr>
                <a:t>1m</a:t>
              </a:r>
              <a:endParaRPr sz="1800">
                <a:solidFill>
                  <a:schemeClr val="dk2"/>
                </a:solidFill>
              </a:endParaRPr>
            </a:p>
          </p:txBody>
        </p:sp>
        <p:sp>
          <p:nvSpPr>
            <p:cNvPr id="297" name="Google Shape;297;p27"/>
            <p:cNvSpPr txBox="1"/>
            <p:nvPr/>
          </p:nvSpPr>
          <p:spPr>
            <a:xfrm>
              <a:off x="8351225" y="2905325"/>
              <a:ext cx="531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2"/>
                  </a:solidFill>
                </a:rPr>
                <a:t>1C</a:t>
              </a:r>
              <a:endParaRPr sz="1800">
                <a:solidFill>
                  <a:schemeClr val="dk2"/>
                </a:solidFill>
              </a:endParaRPr>
            </a:p>
          </p:txBody>
        </p:sp>
        <p:sp>
          <p:nvSpPr>
            <p:cNvPr id="298" name="Google Shape;298;p27"/>
            <p:cNvSpPr txBox="1"/>
            <p:nvPr/>
          </p:nvSpPr>
          <p:spPr>
            <a:xfrm>
              <a:off x="7513025" y="2905325"/>
              <a:ext cx="531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2"/>
                  </a:solidFill>
                </a:rPr>
                <a:t>1C</a:t>
              </a:r>
              <a:endParaRPr sz="1800">
                <a:solidFill>
                  <a:schemeClr val="dk2"/>
                </a:solidFill>
              </a:endParaRPr>
            </a:p>
          </p:txBody>
        </p:sp>
        <p:cxnSp>
          <p:nvCxnSpPr>
            <p:cNvPr id="299" name="Google Shape;299;p27"/>
            <p:cNvCxnSpPr/>
            <p:nvPr/>
          </p:nvCxnSpPr>
          <p:spPr>
            <a:xfrm>
              <a:off x="8727425" y="2906325"/>
              <a:ext cx="475200" cy="0"/>
            </a:xfrm>
            <a:prstGeom prst="straightConnector1">
              <a:avLst/>
            </a:prstGeom>
            <a:noFill/>
            <a:ln cap="flat" cmpd="sng" w="9525">
              <a:solidFill>
                <a:schemeClr val="dk2"/>
              </a:solidFill>
              <a:prstDash val="solid"/>
              <a:round/>
              <a:headEnd len="med" w="med" type="none"/>
              <a:tailEnd len="med" w="med" type="triangle"/>
            </a:ln>
          </p:spPr>
        </p:cxnSp>
        <p:sp>
          <p:nvSpPr>
            <p:cNvPr id="300" name="Google Shape;300;p27"/>
            <p:cNvSpPr txBox="1"/>
            <p:nvPr/>
          </p:nvSpPr>
          <p:spPr>
            <a:xfrm>
              <a:off x="8808425" y="2524325"/>
              <a:ext cx="531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dk2"/>
                  </a:solidFill>
                </a:rPr>
                <a:t>F</a:t>
              </a:r>
              <a:endParaRPr b="1" sz="1800">
                <a:solidFill>
                  <a:schemeClr val="dk2"/>
                </a:solidFi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8"/>
          <p:cNvSpPr txBox="1"/>
          <p:nvPr>
            <p:ph type="title"/>
          </p:nvPr>
        </p:nvSpPr>
        <p:spPr>
          <a:xfrm>
            <a:off x="337675" y="593367"/>
            <a:ext cx="9230650" cy="763600"/>
          </a:xfrm>
          <a:prstGeom prst="rect">
            <a:avLst/>
          </a:prstGeom>
          <a:solidFill>
            <a:srgbClr val="F3F3F3"/>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Fuerza Coulombiana</a:t>
            </a:r>
            <a:endParaRPr/>
          </a:p>
        </p:txBody>
      </p:sp>
      <p:sp>
        <p:nvSpPr>
          <p:cNvPr id="306" name="Google Shape;306;p28"/>
          <p:cNvSpPr txBox="1"/>
          <p:nvPr>
            <p:ph idx="12" type="sldNum"/>
          </p:nvPr>
        </p:nvSpPr>
        <p:spPr>
          <a:xfrm>
            <a:off x="9167863"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07" name="Google Shape;307;p28"/>
          <p:cNvSpPr txBox="1"/>
          <p:nvPr>
            <p:ph idx="1" type="body"/>
          </p:nvPr>
        </p:nvSpPr>
        <p:spPr>
          <a:xfrm>
            <a:off x="337675" y="1536633"/>
            <a:ext cx="5067516" cy="532799"/>
          </a:xfrm>
          <a:prstGeom prst="rect">
            <a:avLst/>
          </a:prstGeom>
          <a:noFill/>
          <a:ln>
            <a:noFill/>
          </a:ln>
        </p:spPr>
        <p:txBody>
          <a:bodyPr anchorCtr="0" anchor="t" bIns="107250" lIns="107250" spcFirstLastPara="1" rIns="107250" wrap="square" tIns="107250">
            <a:noAutofit/>
          </a:bodyPr>
          <a:lstStyle/>
          <a:p>
            <a:pPr indent="0" lvl="0" marL="134108" rtl="0" algn="l">
              <a:lnSpc>
                <a:spcPct val="115000"/>
              </a:lnSpc>
              <a:spcBef>
                <a:spcPts val="0"/>
              </a:spcBef>
              <a:spcAft>
                <a:spcPts val="0"/>
              </a:spcAft>
              <a:buSzPts val="1800"/>
              <a:buNone/>
            </a:pPr>
            <a:r>
              <a:rPr lang="en-US"/>
              <a:t>Que intensidad tiene la repulsión de protones dentro del núcleo atómico?</a:t>
            </a:r>
            <a:endParaRPr/>
          </a:p>
        </p:txBody>
      </p:sp>
      <p:pic>
        <p:nvPicPr>
          <p:cNvPr id="308" name="Google Shape;308;p28"/>
          <p:cNvPicPr preferRelativeResize="0"/>
          <p:nvPr/>
        </p:nvPicPr>
        <p:blipFill rotWithShape="1">
          <a:blip r:embed="rId3">
            <a:alphaModFix/>
          </a:blip>
          <a:srcRect b="0" l="0" r="0" t="0"/>
          <a:stretch/>
        </p:blipFill>
        <p:spPr>
          <a:xfrm>
            <a:off x="5687167" y="1683093"/>
            <a:ext cx="3488680" cy="3130867"/>
          </a:xfrm>
          <a:prstGeom prst="rect">
            <a:avLst/>
          </a:prstGeom>
          <a:noFill/>
          <a:ln>
            <a:noFill/>
          </a:ln>
        </p:spPr>
      </p:pic>
      <p:grpSp>
        <p:nvGrpSpPr>
          <p:cNvPr id="309" name="Google Shape;309;p28"/>
          <p:cNvGrpSpPr/>
          <p:nvPr/>
        </p:nvGrpSpPr>
        <p:grpSpPr>
          <a:xfrm>
            <a:off x="7315200" y="2286000"/>
            <a:ext cx="950495" cy="517358"/>
            <a:chOff x="7315200" y="2286000"/>
            <a:chExt cx="950495" cy="517358"/>
          </a:xfrm>
        </p:grpSpPr>
        <p:sp>
          <p:nvSpPr>
            <p:cNvPr id="310" name="Google Shape;310;p28"/>
            <p:cNvSpPr/>
            <p:nvPr/>
          </p:nvSpPr>
          <p:spPr>
            <a:xfrm>
              <a:off x="7315200" y="2286000"/>
              <a:ext cx="950495" cy="27672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311" name="Google Shape;311;p28"/>
            <p:cNvSpPr/>
            <p:nvPr/>
          </p:nvSpPr>
          <p:spPr>
            <a:xfrm>
              <a:off x="7790447" y="2408617"/>
              <a:ext cx="475248" cy="394741"/>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sp>
        <p:nvSpPr>
          <p:cNvPr id="312" name="Google Shape;312;p28"/>
          <p:cNvSpPr/>
          <p:nvPr/>
        </p:nvSpPr>
        <p:spPr>
          <a:xfrm>
            <a:off x="6870777" y="2362451"/>
            <a:ext cx="373820"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q</a:t>
            </a:r>
            <a:r>
              <a:rPr b="0" baseline="-25000" i="0" lang="en-US" sz="1600" u="none" cap="none" strike="noStrike">
                <a:solidFill>
                  <a:srgbClr val="000000"/>
                </a:solidFill>
                <a:latin typeface="Arial"/>
                <a:ea typeface="Arial"/>
                <a:cs typeface="Arial"/>
                <a:sym typeface="Arial"/>
              </a:rPr>
              <a:t>1</a:t>
            </a:r>
            <a:endParaRPr b="0" i="0" sz="1600" u="none" cap="none" strike="noStrike">
              <a:solidFill>
                <a:srgbClr val="000000"/>
              </a:solidFill>
              <a:latin typeface="Arial"/>
              <a:ea typeface="Arial"/>
              <a:cs typeface="Arial"/>
              <a:sym typeface="Arial"/>
            </a:endParaRPr>
          </a:p>
        </p:txBody>
      </p:sp>
      <p:sp>
        <p:nvSpPr>
          <p:cNvPr id="313" name="Google Shape;313;p28"/>
          <p:cNvSpPr/>
          <p:nvPr/>
        </p:nvSpPr>
        <p:spPr>
          <a:xfrm>
            <a:off x="8988937" y="2809709"/>
            <a:ext cx="373820"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q</a:t>
            </a:r>
            <a:r>
              <a:rPr b="0" baseline="-25000" i="0" lang="en-US" sz="1600" u="none" cap="none" strike="noStrike">
                <a:solidFill>
                  <a:srgbClr val="000000"/>
                </a:solidFill>
                <a:latin typeface="Arial"/>
                <a:ea typeface="Arial"/>
                <a:cs typeface="Arial"/>
                <a:sym typeface="Arial"/>
              </a:rPr>
              <a:t>2</a:t>
            </a:r>
            <a:endParaRPr b="0" i="0" sz="1600" u="none" cap="none" strike="noStrike">
              <a:solidFill>
                <a:srgbClr val="000000"/>
              </a:solidFill>
              <a:latin typeface="Arial"/>
              <a:ea typeface="Arial"/>
              <a:cs typeface="Arial"/>
              <a:sym typeface="Arial"/>
            </a:endParaRPr>
          </a:p>
        </p:txBody>
      </p:sp>
      <p:sp>
        <p:nvSpPr>
          <p:cNvPr id="314" name="Google Shape;314;p28"/>
          <p:cNvSpPr txBox="1"/>
          <p:nvPr/>
        </p:nvSpPr>
        <p:spPr>
          <a:xfrm>
            <a:off x="6675634" y="4655085"/>
            <a:ext cx="2108526" cy="669735"/>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15" name="Google Shape;315;p28"/>
          <p:cNvSpPr/>
          <p:nvPr/>
        </p:nvSpPr>
        <p:spPr>
          <a:xfrm>
            <a:off x="7679750" y="2544126"/>
            <a:ext cx="1172100" cy="596400"/>
          </a:xfrm>
          <a:prstGeom prst="rect">
            <a:avLst/>
          </a:prstGeom>
          <a:blipFill rotWithShape="1">
            <a:blip r:embed="rId5">
              <a:alphaModFix/>
            </a:blip>
            <a:stretch>
              <a:fillRect b="-3999" l="0" r="-14497" t="-399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cxnSp>
        <p:nvCxnSpPr>
          <p:cNvPr id="316" name="Google Shape;316;p28"/>
          <p:cNvCxnSpPr/>
          <p:nvPr/>
        </p:nvCxnSpPr>
        <p:spPr>
          <a:xfrm>
            <a:off x="7297523" y="2729055"/>
            <a:ext cx="186910" cy="80654"/>
          </a:xfrm>
          <a:prstGeom prst="straightConnector1">
            <a:avLst/>
          </a:prstGeom>
          <a:noFill/>
          <a:ln cap="flat" cmpd="sng" w="9525">
            <a:solidFill>
              <a:schemeClr val="dk1"/>
            </a:solidFill>
            <a:prstDash val="solid"/>
            <a:round/>
            <a:headEnd len="sm" w="sm" type="none"/>
            <a:tailEnd len="med" w="med" type="stealth"/>
          </a:ln>
        </p:spPr>
      </p:cxnSp>
      <p:sp>
        <p:nvSpPr>
          <p:cNvPr id="317" name="Google Shape;317;p28"/>
          <p:cNvSpPr/>
          <p:nvPr/>
        </p:nvSpPr>
        <p:spPr>
          <a:xfrm rot="1172478">
            <a:off x="7273126" y="2467487"/>
            <a:ext cx="422616" cy="276999"/>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grpSp>
        <p:nvGrpSpPr>
          <p:cNvPr id="318" name="Google Shape;318;p28"/>
          <p:cNvGrpSpPr/>
          <p:nvPr/>
        </p:nvGrpSpPr>
        <p:grpSpPr>
          <a:xfrm>
            <a:off x="6443552" y="5489570"/>
            <a:ext cx="2478474" cy="338554"/>
            <a:chOff x="893709" y="5505520"/>
            <a:chExt cx="2478474" cy="338554"/>
          </a:xfrm>
        </p:grpSpPr>
        <p:sp>
          <p:nvSpPr>
            <p:cNvPr id="319" name="Google Shape;319;p28"/>
            <p:cNvSpPr txBox="1"/>
            <p:nvPr/>
          </p:nvSpPr>
          <p:spPr>
            <a:xfrm>
              <a:off x="893709" y="5505520"/>
              <a:ext cx="839011" cy="338554"/>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grpSp>
          <p:nvGrpSpPr>
            <p:cNvPr id="320" name="Google Shape;320;p28"/>
            <p:cNvGrpSpPr/>
            <p:nvPr/>
          </p:nvGrpSpPr>
          <p:grpSpPr>
            <a:xfrm>
              <a:off x="1683093" y="5547333"/>
              <a:ext cx="1689090" cy="276999"/>
              <a:chOff x="1683093" y="5547333"/>
              <a:chExt cx="1689090" cy="276999"/>
            </a:xfrm>
          </p:grpSpPr>
          <p:cxnSp>
            <p:nvCxnSpPr>
              <p:cNvPr id="321" name="Google Shape;321;p28"/>
              <p:cNvCxnSpPr/>
              <p:nvPr/>
            </p:nvCxnSpPr>
            <p:spPr>
              <a:xfrm rot="10800000">
                <a:off x="1683093" y="5696465"/>
                <a:ext cx="330011" cy="1"/>
              </a:xfrm>
              <a:prstGeom prst="straightConnector1">
                <a:avLst/>
              </a:prstGeom>
              <a:noFill/>
              <a:ln cap="flat" cmpd="sng" w="9525">
                <a:solidFill>
                  <a:schemeClr val="dk1"/>
                </a:solidFill>
                <a:prstDash val="solid"/>
                <a:round/>
                <a:headEnd len="sm" w="sm" type="none"/>
                <a:tailEnd len="med" w="med" type="stealth"/>
              </a:ln>
            </p:spPr>
          </p:cxnSp>
          <p:sp>
            <p:nvSpPr>
              <p:cNvPr id="322" name="Google Shape;322;p28"/>
              <p:cNvSpPr txBox="1"/>
              <p:nvPr/>
            </p:nvSpPr>
            <p:spPr>
              <a:xfrm>
                <a:off x="2023737" y="5547333"/>
                <a:ext cx="134844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8.98 10</a:t>
                </a:r>
                <a:r>
                  <a:rPr b="0" baseline="30000" i="0" lang="en-US" sz="1200" u="none" cap="none" strike="noStrike">
                    <a:solidFill>
                      <a:srgbClr val="000000"/>
                    </a:solidFill>
                    <a:latin typeface="Arial"/>
                    <a:ea typeface="Arial"/>
                    <a:cs typeface="Arial"/>
                    <a:sym typeface="Arial"/>
                  </a:rPr>
                  <a:t>9</a:t>
                </a:r>
                <a:r>
                  <a:rPr b="0" i="0" lang="en-US" sz="1200" u="none" cap="none" strike="noStrike">
                    <a:solidFill>
                      <a:srgbClr val="000000"/>
                    </a:solidFill>
                    <a:latin typeface="Arial"/>
                    <a:ea typeface="Arial"/>
                    <a:cs typeface="Arial"/>
                    <a:sym typeface="Arial"/>
                  </a:rPr>
                  <a:t> N.m</a:t>
                </a:r>
                <a:r>
                  <a:rPr b="0" baseline="30000" i="0" lang="en-US" sz="1200" u="none" cap="none" strike="noStrike">
                    <a:solidFill>
                      <a:srgbClr val="000000"/>
                    </a:solidFill>
                    <a:latin typeface="Arial"/>
                    <a:ea typeface="Arial"/>
                    <a:cs typeface="Arial"/>
                    <a:sym typeface="Arial"/>
                  </a:rPr>
                  <a:t>2</a:t>
                </a:r>
                <a:r>
                  <a:rPr b="0" i="0" lang="en-US" sz="1200" u="none" cap="none" strike="noStrike">
                    <a:solidFill>
                      <a:srgbClr val="000000"/>
                    </a:solidFill>
                    <a:latin typeface="Arial"/>
                    <a:ea typeface="Arial"/>
                    <a:cs typeface="Arial"/>
                    <a:sym typeface="Arial"/>
                  </a:rPr>
                  <a:t>/C</a:t>
                </a:r>
                <a:r>
                  <a:rPr b="0" baseline="30000" i="0" lang="en-US" sz="1200" u="none" cap="none" strike="noStrike">
                    <a:solidFill>
                      <a:srgbClr val="000000"/>
                    </a:solidFill>
                    <a:latin typeface="Arial"/>
                    <a:ea typeface="Arial"/>
                    <a:cs typeface="Arial"/>
                    <a:sym typeface="Arial"/>
                  </a:rPr>
                  <a:t>2</a:t>
                </a:r>
                <a:endParaRPr b="0" baseline="30000" i="0" sz="1200" u="none" cap="none" strike="noStrike">
                  <a:solidFill>
                    <a:srgbClr val="000000"/>
                  </a:solidFill>
                  <a:latin typeface="Arial"/>
                  <a:ea typeface="Arial"/>
                  <a:cs typeface="Arial"/>
                  <a:sym typeface="Arial"/>
                </a:endParaRPr>
              </a:p>
            </p:txBody>
          </p:sp>
        </p:grpSp>
      </p:grpSp>
      <p:sp>
        <p:nvSpPr>
          <p:cNvPr id="323" name="Google Shape;323;p28"/>
          <p:cNvSpPr/>
          <p:nvPr/>
        </p:nvSpPr>
        <p:spPr>
          <a:xfrm>
            <a:off x="7018904" y="6105620"/>
            <a:ext cx="1853649" cy="338554"/>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grpSp>
        <p:nvGrpSpPr>
          <p:cNvPr id="324" name="Google Shape;324;p28"/>
          <p:cNvGrpSpPr/>
          <p:nvPr/>
        </p:nvGrpSpPr>
        <p:grpSpPr>
          <a:xfrm>
            <a:off x="549668" y="2421882"/>
            <a:ext cx="5432657" cy="387827"/>
            <a:chOff x="549668" y="2421882"/>
            <a:chExt cx="5432657" cy="387827"/>
          </a:xfrm>
        </p:grpSpPr>
        <p:sp>
          <p:nvSpPr>
            <p:cNvPr id="325" name="Google Shape;325;p28"/>
            <p:cNvSpPr/>
            <p:nvPr/>
          </p:nvSpPr>
          <p:spPr>
            <a:xfrm>
              <a:off x="549668" y="2468333"/>
              <a:ext cx="1464825" cy="341376"/>
            </a:xfrm>
            <a:prstGeom prst="rect">
              <a:avLst/>
            </a:prstGeom>
            <a:blipFill rotWithShape="1">
              <a:blip r:embed="rId9">
                <a:alphaModFix/>
              </a:blip>
              <a:stretch>
                <a:fillRect b="-23211" l="0" r="-1249" t="-1071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26" name="Google Shape;326;p28"/>
            <p:cNvSpPr/>
            <p:nvPr/>
          </p:nvSpPr>
          <p:spPr>
            <a:xfrm>
              <a:off x="2118510" y="2440886"/>
              <a:ext cx="1668662" cy="362472"/>
            </a:xfrm>
            <a:prstGeom prst="rect">
              <a:avLst/>
            </a:prstGeom>
            <a:blipFill rotWithShape="1">
              <a:blip r:embed="rId10">
                <a:alphaModFix/>
              </a:blip>
              <a:stretch>
                <a:fillRect b="-13331" l="0" r="-732" t="-499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27" name="Google Shape;327;p28"/>
            <p:cNvSpPr/>
            <p:nvPr/>
          </p:nvSpPr>
          <p:spPr>
            <a:xfrm>
              <a:off x="3787172" y="2421882"/>
              <a:ext cx="2195153" cy="362472"/>
            </a:xfrm>
            <a:prstGeom prst="rect">
              <a:avLst/>
            </a:prstGeom>
            <a:blipFill rotWithShape="1">
              <a:blip r:embed="rId11">
                <a:alphaModFix/>
              </a:blip>
              <a:stretch>
                <a:fillRect b="-13331" l="0" r="-554" t="-499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grpSp>
      <p:sp>
        <p:nvSpPr>
          <p:cNvPr id="328" name="Google Shape;328;p28"/>
          <p:cNvSpPr txBox="1"/>
          <p:nvPr/>
        </p:nvSpPr>
        <p:spPr>
          <a:xfrm>
            <a:off x="427234" y="3148263"/>
            <a:ext cx="4415632" cy="890950"/>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29" name="Google Shape;329;p28"/>
          <p:cNvSpPr/>
          <p:nvPr/>
        </p:nvSpPr>
        <p:spPr>
          <a:xfrm>
            <a:off x="895850" y="4274083"/>
            <a:ext cx="2406428" cy="648126"/>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30" name="Google Shape;330;p28"/>
          <p:cNvSpPr txBox="1"/>
          <p:nvPr/>
        </p:nvSpPr>
        <p:spPr>
          <a:xfrm>
            <a:off x="58471" y="5155543"/>
            <a:ext cx="444865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Que aceleracion produce una fuerza de 230N?</a:t>
            </a:r>
            <a:endParaRPr b="0" baseline="-25000" i="0" sz="1600" u="none" cap="none" strike="noStrike">
              <a:solidFill>
                <a:srgbClr val="000000"/>
              </a:solidFill>
              <a:latin typeface="Arial"/>
              <a:ea typeface="Arial"/>
              <a:cs typeface="Arial"/>
              <a:sym typeface="Arial"/>
            </a:endParaRPr>
          </a:p>
        </p:txBody>
      </p:sp>
      <p:sp>
        <p:nvSpPr>
          <p:cNvPr id="331" name="Google Shape;331;p28"/>
          <p:cNvSpPr/>
          <p:nvPr/>
        </p:nvSpPr>
        <p:spPr>
          <a:xfrm>
            <a:off x="134997" y="5541190"/>
            <a:ext cx="804131" cy="553357"/>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cxnSp>
        <p:nvCxnSpPr>
          <p:cNvPr id="332" name="Google Shape;332;p28"/>
          <p:cNvCxnSpPr/>
          <p:nvPr/>
        </p:nvCxnSpPr>
        <p:spPr>
          <a:xfrm>
            <a:off x="8988937" y="3370521"/>
            <a:ext cx="373820" cy="148856"/>
          </a:xfrm>
          <a:prstGeom prst="straightConnector1">
            <a:avLst/>
          </a:prstGeom>
          <a:noFill/>
          <a:ln cap="flat" cmpd="sng" w="28575">
            <a:solidFill>
              <a:srgbClr val="FF0000"/>
            </a:solidFill>
            <a:prstDash val="solid"/>
            <a:round/>
            <a:headEnd len="sm" w="sm" type="none"/>
            <a:tailEnd len="med" w="med" type="stealth"/>
          </a:ln>
        </p:spPr>
      </p:cxnSp>
      <p:sp>
        <p:nvSpPr>
          <p:cNvPr id="333" name="Google Shape;333;p28"/>
          <p:cNvSpPr/>
          <p:nvPr/>
        </p:nvSpPr>
        <p:spPr>
          <a:xfrm>
            <a:off x="8836139" y="3596602"/>
            <a:ext cx="561885" cy="368499"/>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34" name="Google Shape;334;p28"/>
          <p:cNvSpPr/>
          <p:nvPr/>
        </p:nvSpPr>
        <p:spPr>
          <a:xfrm>
            <a:off x="871466" y="5538591"/>
            <a:ext cx="2895408" cy="596510"/>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35" name="Google Shape;335;p28"/>
          <p:cNvSpPr txBox="1"/>
          <p:nvPr/>
        </p:nvSpPr>
        <p:spPr>
          <a:xfrm>
            <a:off x="499825" y="6280725"/>
            <a:ext cx="5110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2"/>
                </a:solidFill>
              </a:rPr>
              <a:t>28 ordenes de magnitud mas grande que </a:t>
            </a:r>
            <a:r>
              <a:rPr b="1" lang="en-US" sz="1800">
                <a:solidFill>
                  <a:schemeClr val="dk2"/>
                </a:solidFill>
              </a:rPr>
              <a:t>g</a:t>
            </a:r>
            <a:r>
              <a:rPr lang="en-US" sz="1800">
                <a:solidFill>
                  <a:schemeClr val="dk2"/>
                </a:solidFill>
              </a:rPr>
              <a:t>!</a:t>
            </a:r>
            <a:endParaRPr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9"/>
          <p:cNvSpPr txBox="1"/>
          <p:nvPr>
            <p:ph type="title"/>
          </p:nvPr>
        </p:nvSpPr>
        <p:spPr>
          <a:xfrm>
            <a:off x="337675" y="593367"/>
            <a:ext cx="9230650" cy="763600"/>
          </a:xfrm>
          <a:prstGeom prst="rect">
            <a:avLst/>
          </a:prstGeom>
          <a:solidFill>
            <a:schemeClr val="lt2"/>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Principio de superposición</a:t>
            </a:r>
            <a:endParaRPr/>
          </a:p>
        </p:txBody>
      </p:sp>
      <p:sp>
        <p:nvSpPr>
          <p:cNvPr id="341" name="Google Shape;341;p29"/>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342" name="Google Shape;342;p29"/>
          <p:cNvPicPr preferRelativeResize="0"/>
          <p:nvPr/>
        </p:nvPicPr>
        <p:blipFill rotWithShape="1">
          <a:blip r:embed="rId3">
            <a:alphaModFix/>
          </a:blip>
          <a:srcRect b="0" l="0" r="0" t="0"/>
          <a:stretch/>
        </p:blipFill>
        <p:spPr>
          <a:xfrm>
            <a:off x="4072432" y="2780046"/>
            <a:ext cx="4780784" cy="3190503"/>
          </a:xfrm>
          <a:prstGeom prst="rect">
            <a:avLst/>
          </a:prstGeom>
          <a:noFill/>
          <a:ln>
            <a:noFill/>
          </a:ln>
        </p:spPr>
      </p:pic>
      <p:pic>
        <p:nvPicPr>
          <p:cNvPr id="343" name="Google Shape;343;p29"/>
          <p:cNvPicPr preferRelativeResize="0"/>
          <p:nvPr/>
        </p:nvPicPr>
        <p:blipFill rotWithShape="1">
          <a:blip r:embed="rId4">
            <a:alphaModFix/>
          </a:blip>
          <a:srcRect b="0" l="0" r="0" t="0"/>
          <a:stretch/>
        </p:blipFill>
        <p:spPr>
          <a:xfrm>
            <a:off x="4788109" y="2003025"/>
            <a:ext cx="4780784" cy="3190503"/>
          </a:xfrm>
          <a:prstGeom prst="rect">
            <a:avLst/>
          </a:prstGeom>
          <a:noFill/>
          <a:ln>
            <a:noFill/>
          </a:ln>
        </p:spPr>
      </p:pic>
      <p:sp>
        <p:nvSpPr>
          <p:cNvPr id="344" name="Google Shape;344;p29"/>
          <p:cNvSpPr/>
          <p:nvPr/>
        </p:nvSpPr>
        <p:spPr>
          <a:xfrm>
            <a:off x="6889983" y="2801225"/>
            <a:ext cx="444096" cy="338554"/>
          </a:xfrm>
          <a:prstGeom prst="rect">
            <a:avLst/>
          </a:prstGeom>
          <a:blipFill rotWithShape="1">
            <a:blip r:embed="rId5">
              <a:alphaModFix/>
            </a:blip>
            <a:stretch>
              <a:fillRect b="-5454"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45" name="Google Shape;345;p29"/>
          <p:cNvSpPr/>
          <p:nvPr/>
        </p:nvSpPr>
        <p:spPr>
          <a:xfrm>
            <a:off x="4561550" y="3598276"/>
            <a:ext cx="439351" cy="338554"/>
          </a:xfrm>
          <a:prstGeom prst="rect">
            <a:avLst/>
          </a:prstGeom>
          <a:blipFill rotWithShape="1">
            <a:blip r:embed="rId6">
              <a:alphaModFix/>
            </a:blip>
            <a:stretch>
              <a:fillRect b="-357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46" name="Google Shape;346;p29"/>
          <p:cNvSpPr/>
          <p:nvPr/>
        </p:nvSpPr>
        <p:spPr>
          <a:xfrm>
            <a:off x="6729894" y="5193528"/>
            <a:ext cx="444096" cy="338554"/>
          </a:xfrm>
          <a:prstGeom prst="rect">
            <a:avLst/>
          </a:prstGeom>
          <a:blipFill rotWithShape="1">
            <a:blip r:embed="rId7">
              <a:alphaModFix/>
            </a:blip>
            <a:stretch>
              <a:fillRect b="-5454"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47" name="Google Shape;347;p29"/>
          <p:cNvSpPr/>
          <p:nvPr/>
        </p:nvSpPr>
        <p:spPr>
          <a:xfrm>
            <a:off x="8348264" y="3250691"/>
            <a:ext cx="359201" cy="338554"/>
          </a:xfrm>
          <a:prstGeom prst="rect">
            <a:avLst/>
          </a:prstGeom>
          <a:blipFill rotWithShape="1">
            <a:blip r:embed="rId8">
              <a:alphaModFix/>
            </a:blip>
            <a:stretch>
              <a:fillRect b="-357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48" name="Google Shape;348;p29"/>
          <p:cNvSpPr/>
          <p:nvPr/>
        </p:nvSpPr>
        <p:spPr>
          <a:xfrm>
            <a:off x="6451646" y="3327603"/>
            <a:ext cx="487890" cy="338554"/>
          </a:xfrm>
          <a:prstGeom prst="rect">
            <a:avLst/>
          </a:prstGeom>
          <a:blipFill rotWithShape="1">
            <a:blip r:embed="rId9">
              <a:alphaModFix/>
            </a:blip>
            <a:stretch>
              <a:fillRect b="0" l="0" r="-13748" t="-127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49" name="Google Shape;349;p29"/>
          <p:cNvSpPr/>
          <p:nvPr/>
        </p:nvSpPr>
        <p:spPr>
          <a:xfrm>
            <a:off x="5220331" y="4193614"/>
            <a:ext cx="487889" cy="338554"/>
          </a:xfrm>
          <a:prstGeom prst="rect">
            <a:avLst/>
          </a:prstGeom>
          <a:blipFill rotWithShape="1">
            <a:blip r:embed="rId10">
              <a:alphaModFix/>
            </a:blip>
            <a:stretch>
              <a:fillRect b="0" l="0" r="-13748" t="-127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50" name="Google Shape;350;p29"/>
          <p:cNvSpPr/>
          <p:nvPr/>
        </p:nvSpPr>
        <p:spPr>
          <a:xfrm>
            <a:off x="6442854" y="4532623"/>
            <a:ext cx="487890" cy="338554"/>
          </a:xfrm>
          <a:prstGeom prst="rect">
            <a:avLst/>
          </a:prstGeom>
          <a:blipFill rotWithShape="1">
            <a:blip r:embed="rId11">
              <a:alphaModFix/>
            </a:blip>
            <a:stretch>
              <a:fillRect b="0" l="0" r="-12498" t="-127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51" name="Google Shape;351;p29"/>
          <p:cNvSpPr/>
          <p:nvPr/>
        </p:nvSpPr>
        <p:spPr>
          <a:xfrm>
            <a:off x="7235251" y="3714388"/>
            <a:ext cx="344646" cy="338554"/>
          </a:xfrm>
          <a:prstGeom prst="rect">
            <a:avLst/>
          </a:prstGeom>
          <a:blipFill rotWithShape="1">
            <a:blip r:embed="rId12">
              <a:alphaModFix/>
            </a:blip>
            <a:stretch>
              <a:fillRect b="0" l="0" r="-17856" t="-1249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52" name="Google Shape;352;p29"/>
          <p:cNvSpPr/>
          <p:nvPr/>
        </p:nvSpPr>
        <p:spPr>
          <a:xfrm>
            <a:off x="8707465" y="3154542"/>
            <a:ext cx="637803" cy="417294"/>
          </a:xfrm>
          <a:prstGeom prst="rect">
            <a:avLst/>
          </a:prstGeom>
          <a:blipFill rotWithShape="1">
            <a:blip r:embed="rId13">
              <a:alphaModFix/>
            </a:blip>
            <a:stretch>
              <a:fillRect b="0" l="0" r="0" t="-115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53" name="Google Shape;353;p29"/>
          <p:cNvSpPr/>
          <p:nvPr/>
        </p:nvSpPr>
        <p:spPr>
          <a:xfrm>
            <a:off x="8707465" y="3883665"/>
            <a:ext cx="637803" cy="417294"/>
          </a:xfrm>
          <a:prstGeom prst="rect">
            <a:avLst/>
          </a:prstGeom>
          <a:blipFill rotWithShape="1">
            <a:blip r:embed="rId14">
              <a:alphaModFix/>
            </a:blip>
            <a:stretch>
              <a:fillRect b="0" l="0" r="0" t="-115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54" name="Google Shape;354;p29"/>
          <p:cNvSpPr/>
          <p:nvPr/>
        </p:nvSpPr>
        <p:spPr>
          <a:xfrm>
            <a:off x="7933881" y="4360214"/>
            <a:ext cx="637803" cy="417294"/>
          </a:xfrm>
          <a:prstGeom prst="rect">
            <a:avLst/>
          </a:prstGeom>
          <a:blipFill rotWithShape="1">
            <a:blip r:embed="rId15">
              <a:alphaModFix/>
            </a:blip>
            <a:stretch>
              <a:fillRect b="0" l="0" r="0" t="-115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55" name="Google Shape;355;p29"/>
          <p:cNvSpPr/>
          <p:nvPr/>
        </p:nvSpPr>
        <p:spPr>
          <a:xfrm>
            <a:off x="626449" y="3247550"/>
            <a:ext cx="3450175" cy="498598"/>
          </a:xfrm>
          <a:prstGeom prst="rect">
            <a:avLst/>
          </a:prstGeom>
          <a:blipFill rotWithShape="1">
            <a:blip r:embed="rId16">
              <a:alphaModFix/>
            </a:blip>
            <a:stretch>
              <a:fillRect b="0" l="0" r="0" t="-1463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56" name="Google Shape;356;p29"/>
          <p:cNvSpPr/>
          <p:nvPr/>
        </p:nvSpPr>
        <p:spPr>
          <a:xfrm>
            <a:off x="929408" y="4052942"/>
            <a:ext cx="1259512" cy="848566"/>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57" name="Google Shape;357;p29"/>
          <p:cNvSpPr/>
          <p:nvPr/>
        </p:nvSpPr>
        <p:spPr>
          <a:xfrm>
            <a:off x="621051" y="5085645"/>
            <a:ext cx="3262303" cy="957057"/>
          </a:xfrm>
          <a:prstGeom prst="rect">
            <a:avLst/>
          </a:prstGeom>
          <a:blipFill rotWithShape="1">
            <a:blip r:embed="rId18">
              <a:alphaModFix/>
            </a:blip>
            <a:stretch>
              <a:fillRect b="0" l="0" r="0" t="0"/>
            </a:stretch>
          </a:blip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58" name="Google Shape;358;p29"/>
          <p:cNvSpPr txBox="1"/>
          <p:nvPr/>
        </p:nvSpPr>
        <p:spPr>
          <a:xfrm>
            <a:off x="337675" y="1655775"/>
            <a:ext cx="5688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2"/>
                </a:solidFill>
              </a:rPr>
              <a:t>La fuerza ejercida sobre una </a:t>
            </a:r>
            <a:r>
              <a:rPr b="1" lang="en-US" sz="1800">
                <a:solidFill>
                  <a:schemeClr val="dk2"/>
                </a:solidFill>
              </a:rPr>
              <a:t>carga de prueba</a:t>
            </a:r>
            <a:r>
              <a:rPr lang="en-US" sz="1800">
                <a:solidFill>
                  <a:schemeClr val="dk2"/>
                </a:solidFill>
              </a:rPr>
              <a:t> </a:t>
            </a:r>
            <a:r>
              <a:rPr i="1" lang="en-US" sz="1800">
                <a:solidFill>
                  <a:schemeClr val="dk2"/>
                </a:solidFill>
              </a:rPr>
              <a:t>q </a:t>
            </a:r>
            <a:r>
              <a:rPr lang="en-US" sz="1800">
                <a:solidFill>
                  <a:schemeClr val="dk2"/>
                </a:solidFill>
              </a:rPr>
              <a:t>por un grupo de </a:t>
            </a:r>
            <a:r>
              <a:rPr b="1" lang="en-US" sz="1800">
                <a:solidFill>
                  <a:schemeClr val="dk2"/>
                </a:solidFill>
              </a:rPr>
              <a:t>cargas fuente</a:t>
            </a:r>
            <a:r>
              <a:rPr lang="en-US" sz="1800">
                <a:solidFill>
                  <a:schemeClr val="dk2"/>
                </a:solidFill>
              </a:rPr>
              <a:t> {</a:t>
            </a:r>
            <a:r>
              <a:rPr i="1" lang="en-US" sz="1800">
                <a:solidFill>
                  <a:schemeClr val="dk2"/>
                </a:solidFill>
              </a:rPr>
              <a:t>q’</a:t>
            </a:r>
            <a:r>
              <a:rPr baseline="-25000" i="1" lang="en-US" sz="1800">
                <a:solidFill>
                  <a:schemeClr val="dk2"/>
                </a:solidFill>
              </a:rPr>
              <a:t>1</a:t>
            </a:r>
            <a:r>
              <a:rPr i="1" lang="en-US" sz="1800">
                <a:solidFill>
                  <a:schemeClr val="dk2"/>
                </a:solidFill>
              </a:rPr>
              <a:t>,</a:t>
            </a:r>
            <a:r>
              <a:rPr i="1" lang="en-US" sz="1800">
                <a:solidFill>
                  <a:schemeClr val="dk2"/>
                </a:solidFill>
              </a:rPr>
              <a:t>q’</a:t>
            </a:r>
            <a:r>
              <a:rPr baseline="-25000" i="1" lang="en-US" sz="1800">
                <a:solidFill>
                  <a:schemeClr val="dk2"/>
                </a:solidFill>
              </a:rPr>
              <a:t>2</a:t>
            </a:r>
            <a:r>
              <a:rPr i="1" lang="en-US" sz="1800">
                <a:solidFill>
                  <a:schemeClr val="dk2"/>
                </a:solidFill>
              </a:rPr>
              <a:t>,...,q’</a:t>
            </a:r>
            <a:r>
              <a:rPr baseline="-25000" i="1" lang="en-US" sz="1800">
                <a:solidFill>
                  <a:schemeClr val="dk2"/>
                </a:solidFill>
              </a:rPr>
              <a:t>n</a:t>
            </a:r>
            <a:r>
              <a:rPr lang="en-US" sz="1800">
                <a:solidFill>
                  <a:schemeClr val="dk2"/>
                </a:solidFill>
              </a:rPr>
              <a:t>} resulta de la </a:t>
            </a:r>
            <a:r>
              <a:rPr b="1" lang="en-US" sz="1800">
                <a:solidFill>
                  <a:schemeClr val="dk2"/>
                </a:solidFill>
              </a:rPr>
              <a:t>superposición</a:t>
            </a:r>
            <a:r>
              <a:rPr lang="en-US" sz="1800">
                <a:solidFill>
                  <a:schemeClr val="dk2"/>
                </a:solidFill>
              </a:rPr>
              <a:t> de las fuerzas de cada carga fuente con la carga de prueba </a:t>
            </a:r>
            <a:endParaRPr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30"/>
          <p:cNvPicPr preferRelativeResize="0"/>
          <p:nvPr/>
        </p:nvPicPr>
        <p:blipFill rotWithShape="1">
          <a:blip r:embed="rId3">
            <a:alphaModFix/>
          </a:blip>
          <a:srcRect b="-4193" l="-1849" r="1848" t="67508"/>
          <a:stretch/>
        </p:blipFill>
        <p:spPr>
          <a:xfrm>
            <a:off x="4726378" y="1774136"/>
            <a:ext cx="7379193" cy="3827556"/>
          </a:xfrm>
          <a:prstGeom prst="rect">
            <a:avLst/>
          </a:prstGeom>
          <a:noFill/>
          <a:ln>
            <a:noFill/>
          </a:ln>
        </p:spPr>
      </p:pic>
      <p:sp>
        <p:nvSpPr>
          <p:cNvPr id="364" name="Google Shape;364;p30"/>
          <p:cNvSpPr txBox="1"/>
          <p:nvPr>
            <p:ph type="title"/>
          </p:nvPr>
        </p:nvSpPr>
        <p:spPr>
          <a:xfrm>
            <a:off x="337675" y="593367"/>
            <a:ext cx="9230650" cy="763600"/>
          </a:xfrm>
          <a:prstGeom prst="rect">
            <a:avLst/>
          </a:prstGeom>
          <a:solidFill>
            <a:schemeClr val="lt2"/>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Principio de superposición</a:t>
            </a:r>
            <a:endParaRPr/>
          </a:p>
        </p:txBody>
      </p:sp>
      <p:sp>
        <p:nvSpPr>
          <p:cNvPr id="365" name="Google Shape;365;p30"/>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66" name="Google Shape;366;p30"/>
          <p:cNvSpPr/>
          <p:nvPr/>
        </p:nvSpPr>
        <p:spPr>
          <a:xfrm>
            <a:off x="6889983" y="2801225"/>
            <a:ext cx="444096" cy="338554"/>
          </a:xfrm>
          <a:prstGeom prst="rect">
            <a:avLst/>
          </a:prstGeom>
          <a:blipFill rotWithShape="1">
            <a:blip r:embed="rId4">
              <a:alphaModFix/>
            </a:blip>
            <a:stretch>
              <a:fillRect b="-5454"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67" name="Google Shape;367;p30"/>
          <p:cNvSpPr/>
          <p:nvPr/>
        </p:nvSpPr>
        <p:spPr>
          <a:xfrm>
            <a:off x="4561550" y="3598276"/>
            <a:ext cx="439351" cy="338554"/>
          </a:xfrm>
          <a:prstGeom prst="rect">
            <a:avLst/>
          </a:prstGeom>
          <a:blipFill rotWithShape="1">
            <a:blip r:embed="rId5">
              <a:alphaModFix/>
            </a:blip>
            <a:stretch>
              <a:fillRect b="-357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68" name="Google Shape;368;p30"/>
          <p:cNvSpPr/>
          <p:nvPr/>
        </p:nvSpPr>
        <p:spPr>
          <a:xfrm>
            <a:off x="6729894" y="5193528"/>
            <a:ext cx="444096" cy="338554"/>
          </a:xfrm>
          <a:prstGeom prst="rect">
            <a:avLst/>
          </a:prstGeom>
          <a:blipFill rotWithShape="1">
            <a:blip r:embed="rId6">
              <a:alphaModFix/>
            </a:blip>
            <a:stretch>
              <a:fillRect b="-5454"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69" name="Google Shape;369;p30"/>
          <p:cNvSpPr/>
          <p:nvPr/>
        </p:nvSpPr>
        <p:spPr>
          <a:xfrm>
            <a:off x="8348264" y="3250691"/>
            <a:ext cx="359201" cy="338554"/>
          </a:xfrm>
          <a:prstGeom prst="rect">
            <a:avLst/>
          </a:prstGeom>
          <a:blipFill rotWithShape="1">
            <a:blip r:embed="rId7">
              <a:alphaModFix/>
            </a:blip>
            <a:stretch>
              <a:fillRect b="-357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70" name="Google Shape;370;p30"/>
          <p:cNvSpPr/>
          <p:nvPr/>
        </p:nvSpPr>
        <p:spPr>
          <a:xfrm>
            <a:off x="6451646" y="3327603"/>
            <a:ext cx="487890" cy="338554"/>
          </a:xfrm>
          <a:prstGeom prst="rect">
            <a:avLst/>
          </a:prstGeom>
          <a:blipFill rotWithShape="1">
            <a:blip r:embed="rId8">
              <a:alphaModFix/>
            </a:blip>
            <a:stretch>
              <a:fillRect b="0" l="0" r="-13748" t="-127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71" name="Google Shape;371;p30"/>
          <p:cNvSpPr/>
          <p:nvPr/>
        </p:nvSpPr>
        <p:spPr>
          <a:xfrm>
            <a:off x="5220331" y="4193614"/>
            <a:ext cx="487889" cy="338554"/>
          </a:xfrm>
          <a:prstGeom prst="rect">
            <a:avLst/>
          </a:prstGeom>
          <a:blipFill rotWithShape="1">
            <a:blip r:embed="rId9">
              <a:alphaModFix/>
            </a:blip>
            <a:stretch>
              <a:fillRect b="0" l="0" r="-13748" t="-127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72" name="Google Shape;372;p30"/>
          <p:cNvSpPr/>
          <p:nvPr/>
        </p:nvSpPr>
        <p:spPr>
          <a:xfrm>
            <a:off x="6442854" y="4532623"/>
            <a:ext cx="487890" cy="338554"/>
          </a:xfrm>
          <a:prstGeom prst="rect">
            <a:avLst/>
          </a:prstGeom>
          <a:blipFill rotWithShape="1">
            <a:blip r:embed="rId10">
              <a:alphaModFix/>
            </a:blip>
            <a:stretch>
              <a:fillRect b="0" l="0" r="-12498" t="-127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73" name="Google Shape;373;p30"/>
          <p:cNvSpPr/>
          <p:nvPr/>
        </p:nvSpPr>
        <p:spPr>
          <a:xfrm>
            <a:off x="7235251" y="3714388"/>
            <a:ext cx="344646" cy="338554"/>
          </a:xfrm>
          <a:prstGeom prst="rect">
            <a:avLst/>
          </a:prstGeom>
          <a:blipFill rotWithShape="1">
            <a:blip r:embed="rId11">
              <a:alphaModFix/>
            </a:blip>
            <a:stretch>
              <a:fillRect b="0" l="0" r="-17856" t="-1249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74" name="Google Shape;374;p30"/>
          <p:cNvSpPr/>
          <p:nvPr/>
        </p:nvSpPr>
        <p:spPr>
          <a:xfrm>
            <a:off x="626449" y="3247550"/>
            <a:ext cx="3450175" cy="498598"/>
          </a:xfrm>
          <a:prstGeom prst="rect">
            <a:avLst/>
          </a:prstGeom>
          <a:blipFill rotWithShape="1">
            <a:blip r:embed="rId12">
              <a:alphaModFix/>
            </a:blip>
            <a:stretch>
              <a:fillRect b="0" l="0" r="0" t="-1463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75" name="Google Shape;375;p30"/>
          <p:cNvSpPr/>
          <p:nvPr/>
        </p:nvSpPr>
        <p:spPr>
          <a:xfrm>
            <a:off x="929408" y="4052942"/>
            <a:ext cx="1259512" cy="848566"/>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76" name="Google Shape;376;p30"/>
          <p:cNvSpPr/>
          <p:nvPr/>
        </p:nvSpPr>
        <p:spPr>
          <a:xfrm>
            <a:off x="621051" y="5085645"/>
            <a:ext cx="3262303" cy="957057"/>
          </a:xfrm>
          <a:prstGeom prst="rect">
            <a:avLst/>
          </a:prstGeom>
          <a:blipFill rotWithShape="1">
            <a:blip r:embed="rId14">
              <a:alphaModFix/>
            </a:blip>
            <a:stretch>
              <a:fillRect b="0" l="0" r="0" t="0"/>
            </a:stretch>
          </a:blip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77" name="Google Shape;377;p30"/>
          <p:cNvSpPr/>
          <p:nvPr/>
        </p:nvSpPr>
        <p:spPr>
          <a:xfrm>
            <a:off x="8989277" y="4207841"/>
            <a:ext cx="490712" cy="468270"/>
          </a:xfrm>
          <a:prstGeom prst="rect">
            <a:avLst/>
          </a:prstGeom>
          <a:blipFill rotWithShape="1">
            <a:blip r:embed="rId15">
              <a:alphaModFix/>
            </a:blip>
            <a:stretch>
              <a:fillRect b="-3893" l="0" r="-25000" t="-1558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78" name="Google Shape;378;p30"/>
          <p:cNvSpPr txBox="1"/>
          <p:nvPr/>
        </p:nvSpPr>
        <p:spPr>
          <a:xfrm>
            <a:off x="337675" y="1655775"/>
            <a:ext cx="5688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2"/>
                </a:solidFill>
              </a:rPr>
              <a:t>La fuerza ejercida sobre una </a:t>
            </a:r>
            <a:r>
              <a:rPr b="1" lang="en-US" sz="1800">
                <a:solidFill>
                  <a:schemeClr val="dk2"/>
                </a:solidFill>
              </a:rPr>
              <a:t>carga de prueba</a:t>
            </a:r>
            <a:r>
              <a:rPr lang="en-US" sz="1800">
                <a:solidFill>
                  <a:schemeClr val="dk2"/>
                </a:solidFill>
              </a:rPr>
              <a:t> </a:t>
            </a:r>
            <a:r>
              <a:rPr i="1" lang="en-US" sz="1800">
                <a:solidFill>
                  <a:schemeClr val="dk2"/>
                </a:solidFill>
              </a:rPr>
              <a:t>q </a:t>
            </a:r>
            <a:r>
              <a:rPr lang="en-US" sz="1800">
                <a:solidFill>
                  <a:schemeClr val="dk2"/>
                </a:solidFill>
              </a:rPr>
              <a:t>por un grupo de </a:t>
            </a:r>
            <a:r>
              <a:rPr b="1" lang="en-US" sz="1800">
                <a:solidFill>
                  <a:schemeClr val="dk2"/>
                </a:solidFill>
              </a:rPr>
              <a:t>cargas fuente</a:t>
            </a:r>
            <a:r>
              <a:rPr lang="en-US" sz="1800">
                <a:solidFill>
                  <a:schemeClr val="dk2"/>
                </a:solidFill>
              </a:rPr>
              <a:t> {</a:t>
            </a:r>
            <a:r>
              <a:rPr i="1" lang="en-US" sz="1800">
                <a:solidFill>
                  <a:schemeClr val="dk2"/>
                </a:solidFill>
              </a:rPr>
              <a:t>q’</a:t>
            </a:r>
            <a:r>
              <a:rPr baseline="-25000" i="1" lang="en-US" sz="1800">
                <a:solidFill>
                  <a:schemeClr val="dk2"/>
                </a:solidFill>
              </a:rPr>
              <a:t>1</a:t>
            </a:r>
            <a:r>
              <a:rPr i="1" lang="en-US" sz="1800">
                <a:solidFill>
                  <a:schemeClr val="dk2"/>
                </a:solidFill>
              </a:rPr>
              <a:t>,q’</a:t>
            </a:r>
            <a:r>
              <a:rPr baseline="-25000" i="1" lang="en-US" sz="1800">
                <a:solidFill>
                  <a:schemeClr val="dk2"/>
                </a:solidFill>
              </a:rPr>
              <a:t>2</a:t>
            </a:r>
            <a:r>
              <a:rPr i="1" lang="en-US" sz="1800">
                <a:solidFill>
                  <a:schemeClr val="dk2"/>
                </a:solidFill>
              </a:rPr>
              <a:t>,...,q’</a:t>
            </a:r>
            <a:r>
              <a:rPr baseline="-25000" i="1" lang="en-US" sz="1800">
                <a:solidFill>
                  <a:schemeClr val="dk2"/>
                </a:solidFill>
              </a:rPr>
              <a:t>n</a:t>
            </a:r>
            <a:r>
              <a:rPr lang="en-US" sz="1800">
                <a:solidFill>
                  <a:schemeClr val="dk2"/>
                </a:solidFill>
              </a:rPr>
              <a:t>} resulta de la </a:t>
            </a:r>
            <a:r>
              <a:rPr b="1" lang="en-US" sz="1800">
                <a:solidFill>
                  <a:schemeClr val="dk2"/>
                </a:solidFill>
              </a:rPr>
              <a:t>superposición</a:t>
            </a:r>
            <a:r>
              <a:rPr lang="en-US" sz="1800">
                <a:solidFill>
                  <a:schemeClr val="dk2"/>
                </a:solidFill>
              </a:rPr>
              <a:t> de las fuerzas de cada carga fuente con la carga de prueba </a:t>
            </a:r>
            <a:endParaRPr sz="18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1"/>
          <p:cNvSpPr txBox="1"/>
          <p:nvPr>
            <p:ph type="title"/>
          </p:nvPr>
        </p:nvSpPr>
        <p:spPr>
          <a:xfrm>
            <a:off x="337675" y="593367"/>
            <a:ext cx="9230650" cy="763600"/>
          </a:xfrm>
          <a:prstGeom prst="rect">
            <a:avLst/>
          </a:prstGeom>
          <a:solidFill>
            <a:srgbClr val="F2F2F2"/>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Campo Eléctrico</a:t>
            </a:r>
            <a:endParaRPr/>
          </a:p>
        </p:txBody>
      </p:sp>
      <p:sp>
        <p:nvSpPr>
          <p:cNvPr id="384" name="Google Shape;384;p31"/>
          <p:cNvSpPr txBox="1"/>
          <p:nvPr>
            <p:ph idx="1" type="body"/>
          </p:nvPr>
        </p:nvSpPr>
        <p:spPr>
          <a:xfrm>
            <a:off x="337675" y="1536633"/>
            <a:ext cx="9230650" cy="885933"/>
          </a:xfrm>
          <a:prstGeom prst="rect">
            <a:avLst/>
          </a:prstGeom>
          <a:blipFill rotWithShape="1">
            <a:blip r:embed="rId3">
              <a:alphaModFix/>
            </a:blip>
            <a:stretch>
              <a:fillRect b="0" l="0" r="0" t="0"/>
            </a:stretch>
          </a:blipFill>
          <a:ln>
            <a:noFill/>
          </a:ln>
        </p:spPr>
        <p:txBody>
          <a:bodyPr anchorCtr="0" anchor="t" bIns="107250" lIns="107250" spcFirstLastPara="1" rIns="107250" wrap="square" tIns="107250">
            <a:noAutofit/>
          </a:bodyPr>
          <a:lstStyle/>
          <a:p>
            <a:pPr indent="-402325" lvl="0" marL="536433" rtl="0" algn="l">
              <a:lnSpc>
                <a:spcPct val="115000"/>
              </a:lnSpc>
              <a:spcBef>
                <a:spcPts val="0"/>
              </a:spcBef>
              <a:spcAft>
                <a:spcPts val="0"/>
              </a:spcAft>
              <a:buSzPts val="1800"/>
              <a:buChar char="●"/>
            </a:pPr>
            <a:r>
              <a:rPr lang="en-US"/>
              <a:t> </a:t>
            </a:r>
            <a:endParaRPr/>
          </a:p>
        </p:txBody>
      </p:sp>
      <p:sp>
        <p:nvSpPr>
          <p:cNvPr id="385" name="Google Shape;385;p31"/>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86" name="Google Shape;386;p31"/>
          <p:cNvSpPr/>
          <p:nvPr/>
        </p:nvSpPr>
        <p:spPr>
          <a:xfrm>
            <a:off x="815165" y="2976537"/>
            <a:ext cx="3262303" cy="957057"/>
          </a:xfrm>
          <a:prstGeom prst="rect">
            <a:avLst/>
          </a:prstGeom>
          <a:blipFill rotWithShape="1">
            <a:blip r:embed="rId4">
              <a:alphaModFix/>
            </a:blip>
            <a:stretch>
              <a:fillRect b="0" l="0" r="0" t="0"/>
            </a:stretch>
          </a:blip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87" name="Google Shape;387;p31"/>
          <p:cNvSpPr txBox="1"/>
          <p:nvPr/>
        </p:nvSpPr>
        <p:spPr>
          <a:xfrm>
            <a:off x="665018" y="2541779"/>
            <a:ext cx="178129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Vimos recien que </a:t>
            </a:r>
            <a:endParaRPr b="0" i="0" sz="1600" u="none" cap="none" strike="noStrike">
              <a:solidFill>
                <a:srgbClr val="000000"/>
              </a:solidFill>
              <a:latin typeface="Arial"/>
              <a:ea typeface="Arial"/>
              <a:cs typeface="Arial"/>
              <a:sym typeface="Arial"/>
            </a:endParaRPr>
          </a:p>
        </p:txBody>
      </p:sp>
      <p:sp>
        <p:nvSpPr>
          <p:cNvPr id="388" name="Google Shape;388;p31"/>
          <p:cNvSpPr/>
          <p:nvPr/>
        </p:nvSpPr>
        <p:spPr>
          <a:xfrm>
            <a:off x="625165" y="3978126"/>
            <a:ext cx="3672608" cy="972702"/>
          </a:xfrm>
          <a:prstGeom prst="rect">
            <a:avLst/>
          </a:prstGeom>
          <a:blipFill rotWithShape="1">
            <a:blip r:embed="rId5">
              <a:alphaModFix/>
            </a:blip>
            <a:stretch>
              <a:fillRect b="0" l="0" r="0" t="0"/>
            </a:stretch>
          </a:blip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pic>
        <p:nvPicPr>
          <p:cNvPr id="389" name="Google Shape;389;p31"/>
          <p:cNvPicPr preferRelativeResize="0"/>
          <p:nvPr/>
        </p:nvPicPr>
        <p:blipFill rotWithShape="1">
          <a:blip r:embed="rId6">
            <a:alphaModFix/>
          </a:blip>
          <a:srcRect b="0" l="0" r="0" t="0"/>
          <a:stretch/>
        </p:blipFill>
        <p:spPr>
          <a:xfrm>
            <a:off x="5218943" y="2882674"/>
            <a:ext cx="3766980" cy="3200442"/>
          </a:xfrm>
          <a:prstGeom prst="rect">
            <a:avLst/>
          </a:prstGeom>
          <a:noFill/>
          <a:ln>
            <a:noFill/>
          </a:ln>
        </p:spPr>
      </p:pic>
      <p:sp>
        <p:nvSpPr>
          <p:cNvPr id="390" name="Google Shape;390;p31"/>
          <p:cNvSpPr/>
          <p:nvPr/>
        </p:nvSpPr>
        <p:spPr>
          <a:xfrm>
            <a:off x="5243963" y="4358903"/>
            <a:ext cx="439351" cy="338554"/>
          </a:xfrm>
          <a:prstGeom prst="rect">
            <a:avLst/>
          </a:prstGeom>
          <a:blipFill rotWithShape="1">
            <a:blip r:embed="rId7">
              <a:alphaModFix/>
            </a:blip>
            <a:stretch>
              <a:fillRect b="-357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91" name="Google Shape;391;p31"/>
          <p:cNvSpPr/>
          <p:nvPr/>
        </p:nvSpPr>
        <p:spPr>
          <a:xfrm>
            <a:off x="5835714" y="4020349"/>
            <a:ext cx="444096" cy="338554"/>
          </a:xfrm>
          <a:prstGeom prst="rect">
            <a:avLst/>
          </a:prstGeom>
          <a:blipFill rotWithShape="1">
            <a:blip r:embed="rId8">
              <a:alphaModFix/>
            </a:blip>
            <a:stretch>
              <a:fillRect b="-5454"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92" name="Google Shape;392;p31"/>
          <p:cNvSpPr/>
          <p:nvPr/>
        </p:nvSpPr>
        <p:spPr>
          <a:xfrm>
            <a:off x="6279810" y="5828495"/>
            <a:ext cx="444096" cy="338554"/>
          </a:xfrm>
          <a:prstGeom prst="rect">
            <a:avLst/>
          </a:prstGeom>
          <a:blipFill rotWithShape="1">
            <a:blip r:embed="rId9">
              <a:alphaModFix/>
            </a:blip>
            <a:stretch>
              <a:fillRect b="-357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93" name="Google Shape;393;p31"/>
          <p:cNvSpPr/>
          <p:nvPr/>
        </p:nvSpPr>
        <p:spPr>
          <a:xfrm>
            <a:off x="7102433" y="3468874"/>
            <a:ext cx="474874" cy="338554"/>
          </a:xfrm>
          <a:prstGeom prst="rect">
            <a:avLst/>
          </a:prstGeom>
          <a:blipFill rotWithShape="1">
            <a:blip r:embed="rId10">
              <a:alphaModFix/>
            </a:blip>
            <a:stretch>
              <a:fillRect b="-357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94" name="Google Shape;394;p31"/>
          <p:cNvSpPr/>
          <p:nvPr/>
        </p:nvSpPr>
        <p:spPr>
          <a:xfrm>
            <a:off x="7577307" y="5997772"/>
            <a:ext cx="444096" cy="338554"/>
          </a:xfrm>
          <a:prstGeom prst="rect">
            <a:avLst/>
          </a:prstGeom>
          <a:blipFill rotWithShape="1">
            <a:blip r:embed="rId11">
              <a:alphaModFix/>
            </a:blip>
            <a:stretch>
              <a:fillRect b="-5454"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95" name="Google Shape;395;p31"/>
          <p:cNvSpPr/>
          <p:nvPr/>
        </p:nvSpPr>
        <p:spPr>
          <a:xfrm>
            <a:off x="8763875" y="4576945"/>
            <a:ext cx="359201" cy="338554"/>
          </a:xfrm>
          <a:prstGeom prst="rect">
            <a:avLst/>
          </a:prstGeom>
          <a:blipFill rotWithShape="1">
            <a:blip r:embed="rId12">
              <a:alphaModFix/>
            </a:blip>
            <a:stretch>
              <a:fillRect b="-5454"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96" name="Google Shape;396;p31"/>
          <p:cNvSpPr/>
          <p:nvPr/>
        </p:nvSpPr>
        <p:spPr>
          <a:xfrm>
            <a:off x="8035691" y="4721585"/>
            <a:ext cx="344646" cy="338554"/>
          </a:xfrm>
          <a:prstGeom prst="rect">
            <a:avLst/>
          </a:prstGeom>
          <a:blipFill rotWithShape="1">
            <a:blip r:embed="rId13">
              <a:alphaModFix/>
            </a:blip>
            <a:stretch>
              <a:fillRect b="0" l="0" r="-17543" t="-127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397" name="Google Shape;397;p31"/>
          <p:cNvSpPr/>
          <p:nvPr/>
        </p:nvSpPr>
        <p:spPr>
          <a:xfrm rot="5400000">
            <a:off x="2596282" y="3838960"/>
            <a:ext cx="327753" cy="2634616"/>
          </a:xfrm>
          <a:prstGeom prst="rightBrace">
            <a:avLst>
              <a:gd fmla="val 79712" name="adj1"/>
              <a:gd fmla="val 50451"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398" name="Google Shape;398;p31"/>
          <p:cNvSpPr txBox="1"/>
          <p:nvPr/>
        </p:nvSpPr>
        <p:spPr>
          <a:xfrm>
            <a:off x="2839996" y="6305797"/>
            <a:ext cx="518140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Depende de </a:t>
            </a:r>
            <a:r>
              <a:rPr b="1" i="0" lang="en-US" sz="1600" u="none" cap="none" strike="noStrike">
                <a:solidFill>
                  <a:srgbClr val="FF0000"/>
                </a:solidFill>
                <a:latin typeface="Arial"/>
                <a:ea typeface="Arial"/>
                <a:cs typeface="Arial"/>
                <a:sym typeface="Arial"/>
              </a:rPr>
              <a:t>las fuentes</a:t>
            </a:r>
            <a:r>
              <a:rPr b="0" i="0" lang="en-US" sz="1600" u="none" cap="none" strike="noStrike">
                <a:solidFill>
                  <a:srgbClr val="000000"/>
                </a:solidFill>
                <a:latin typeface="Arial"/>
                <a:ea typeface="Arial"/>
                <a:cs typeface="Arial"/>
                <a:sym typeface="Arial"/>
              </a:rPr>
              <a:t> y </a:t>
            </a:r>
            <a:r>
              <a:rPr b="1" i="0" lang="en-US" sz="1600" u="none" cap="none" strike="noStrike">
                <a:solidFill>
                  <a:srgbClr val="EF8600"/>
                </a:solidFill>
                <a:latin typeface="Arial"/>
                <a:ea typeface="Arial"/>
                <a:cs typeface="Arial"/>
                <a:sym typeface="Arial"/>
              </a:rPr>
              <a:t>del punto del espacio</a:t>
            </a:r>
            <a:r>
              <a:rPr b="0" i="0" lang="en-US" sz="1600" u="none" cap="none" strike="noStrike">
                <a:solidFill>
                  <a:srgbClr val="000000"/>
                </a:solidFill>
                <a:latin typeface="Arial"/>
                <a:ea typeface="Arial"/>
                <a:cs typeface="Arial"/>
                <a:sym typeface="Arial"/>
              </a:rPr>
              <a:t> donde estoy mirando el efecto de dichas fuentes</a:t>
            </a:r>
            <a:endParaRPr b="0" i="0" sz="1600" u="none" cap="none" strike="noStrike">
              <a:solidFill>
                <a:srgbClr val="000000"/>
              </a:solidFill>
              <a:latin typeface="Arial"/>
              <a:ea typeface="Arial"/>
              <a:cs typeface="Arial"/>
              <a:sym typeface="Arial"/>
            </a:endParaRPr>
          </a:p>
        </p:txBody>
      </p:sp>
      <p:sp>
        <p:nvSpPr>
          <p:cNvPr id="399" name="Google Shape;399;p31"/>
          <p:cNvSpPr/>
          <p:nvPr/>
        </p:nvSpPr>
        <p:spPr>
          <a:xfrm>
            <a:off x="1631773" y="5446646"/>
            <a:ext cx="1632306" cy="468270"/>
          </a:xfrm>
          <a:prstGeom prst="rect">
            <a:avLst/>
          </a:prstGeom>
          <a:blipFill rotWithShape="1">
            <a:blip r:embed="rId14">
              <a:alphaModFix/>
            </a:blip>
            <a:stretch>
              <a:fillRect b="-7791" l="0" r="-11234" t="-1558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400" name="Google Shape;400;p31"/>
          <p:cNvSpPr txBox="1"/>
          <p:nvPr/>
        </p:nvSpPr>
        <p:spPr>
          <a:xfrm>
            <a:off x="142104" y="6273225"/>
            <a:ext cx="260149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Campo electrico generado por las fuentes</a:t>
            </a:r>
            <a:endParaRPr b="0" i="0" sz="1600" u="none" cap="none" strike="noStrike">
              <a:solidFill>
                <a:srgbClr val="000000"/>
              </a:solidFill>
              <a:latin typeface="Arial"/>
              <a:ea typeface="Arial"/>
              <a:cs typeface="Arial"/>
              <a:sym typeface="Arial"/>
            </a:endParaRPr>
          </a:p>
        </p:txBody>
      </p:sp>
      <p:sp>
        <p:nvSpPr>
          <p:cNvPr id="401" name="Google Shape;401;p31"/>
          <p:cNvSpPr/>
          <p:nvPr/>
        </p:nvSpPr>
        <p:spPr>
          <a:xfrm>
            <a:off x="1674421" y="5949538"/>
            <a:ext cx="1056904" cy="356259"/>
          </a:xfrm>
          <a:custGeom>
            <a:rect b="b" l="l" r="r" t="t"/>
            <a:pathLst>
              <a:path extrusionOk="0" h="356259" w="1056904">
                <a:moveTo>
                  <a:pt x="0" y="356259"/>
                </a:moveTo>
                <a:cubicBezTo>
                  <a:pt x="351311" y="290944"/>
                  <a:pt x="702623" y="225630"/>
                  <a:pt x="878774" y="166254"/>
                </a:cubicBezTo>
                <a:cubicBezTo>
                  <a:pt x="1054925" y="106877"/>
                  <a:pt x="1055914" y="53438"/>
                  <a:pt x="1056904"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cxnSp>
        <p:nvCxnSpPr>
          <p:cNvPr id="402" name="Google Shape;402;p31"/>
          <p:cNvCxnSpPr/>
          <p:nvPr/>
        </p:nvCxnSpPr>
        <p:spPr>
          <a:xfrm rot="10800000">
            <a:off x="2584704" y="5949538"/>
            <a:ext cx="414528" cy="0"/>
          </a:xfrm>
          <a:prstGeom prst="straightConnector1">
            <a:avLst/>
          </a:prstGeom>
          <a:noFill/>
          <a:ln cap="flat" cmpd="sng" w="38100">
            <a:solidFill>
              <a:schemeClr val="dk1"/>
            </a:solidFill>
            <a:prstDash val="solid"/>
            <a:round/>
            <a:headEnd len="sm" w="sm" type="none"/>
            <a:tailEnd len="sm" w="sm" type="none"/>
          </a:ln>
        </p:spPr>
      </p:cxnSp>
      <p:cxnSp>
        <p:nvCxnSpPr>
          <p:cNvPr id="403" name="Google Shape;403;p31"/>
          <p:cNvCxnSpPr/>
          <p:nvPr/>
        </p:nvCxnSpPr>
        <p:spPr>
          <a:xfrm rot="10800000">
            <a:off x="7799355" y="4097132"/>
            <a:ext cx="1120370" cy="512142"/>
          </a:xfrm>
          <a:prstGeom prst="straightConnector1">
            <a:avLst/>
          </a:prstGeom>
          <a:noFill/>
          <a:ln cap="flat" cmpd="sng" w="19050">
            <a:solidFill>
              <a:srgbClr val="FFC000"/>
            </a:solidFill>
            <a:prstDash val="solid"/>
            <a:round/>
            <a:headEnd len="sm" w="sm" type="none"/>
            <a:tailEnd len="med" w="med" type="stealth"/>
          </a:ln>
        </p:spPr>
      </p:cxnSp>
      <p:sp>
        <p:nvSpPr>
          <p:cNvPr id="404" name="Google Shape;404;p31"/>
          <p:cNvSpPr/>
          <p:nvPr/>
        </p:nvSpPr>
        <p:spPr>
          <a:xfrm>
            <a:off x="8292656" y="3971942"/>
            <a:ext cx="430182" cy="393121"/>
          </a:xfrm>
          <a:prstGeom prst="rect">
            <a:avLst/>
          </a:prstGeom>
          <a:blipFill rotWithShape="1">
            <a:blip r:embed="rId15">
              <a:alphaModFix/>
            </a:blip>
            <a:stretch>
              <a:fillRect b="-1562" l="0" r="-19717" t="-1249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37675" y="593367"/>
            <a:ext cx="9230650" cy="763600"/>
          </a:xfrm>
          <a:prstGeom prst="rect">
            <a:avLst/>
          </a:prstGeom>
          <a:no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Organizacion de la materia</a:t>
            </a:r>
            <a:endParaRPr/>
          </a:p>
        </p:txBody>
      </p:sp>
      <p:sp>
        <p:nvSpPr>
          <p:cNvPr id="64" name="Google Shape;64;p14"/>
          <p:cNvSpPr txBox="1"/>
          <p:nvPr>
            <p:ph idx="1" type="body"/>
          </p:nvPr>
        </p:nvSpPr>
        <p:spPr>
          <a:xfrm>
            <a:off x="337675" y="1536633"/>
            <a:ext cx="9230650" cy="2588800"/>
          </a:xfrm>
          <a:prstGeom prst="rect">
            <a:avLst/>
          </a:prstGeom>
          <a:noFill/>
          <a:ln>
            <a:noFill/>
          </a:ln>
        </p:spPr>
        <p:txBody>
          <a:bodyPr anchorCtr="0" anchor="t" bIns="107250" lIns="107250" spcFirstLastPara="1" rIns="107250" wrap="square" tIns="107250">
            <a:noAutofit/>
          </a:bodyPr>
          <a:lstStyle/>
          <a:p>
            <a:pPr indent="-402324" lvl="0" marL="536432" rtl="0" algn="l">
              <a:lnSpc>
                <a:spcPct val="115000"/>
              </a:lnSpc>
              <a:spcBef>
                <a:spcPts val="0"/>
              </a:spcBef>
              <a:spcAft>
                <a:spcPts val="0"/>
              </a:spcAft>
              <a:buSzPts val="1800"/>
              <a:buChar char="●"/>
            </a:pPr>
            <a:r>
              <a:rPr b="1" lang="en-US">
                <a:solidFill>
                  <a:schemeClr val="dk1"/>
                </a:solidFill>
              </a:rPr>
              <a:t>Teoricas</a:t>
            </a:r>
            <a:r>
              <a:rPr lang="en-US">
                <a:solidFill>
                  <a:schemeClr val="dk1"/>
                </a:solidFill>
              </a:rPr>
              <a:t> y </a:t>
            </a:r>
            <a:r>
              <a:rPr b="1" lang="en-US">
                <a:solidFill>
                  <a:schemeClr val="dk1"/>
                </a:solidFill>
              </a:rPr>
              <a:t>Practicas</a:t>
            </a:r>
            <a:r>
              <a:rPr lang="en-US">
                <a:solidFill>
                  <a:schemeClr val="dk1"/>
                </a:solidFill>
              </a:rPr>
              <a:t>: Aula 1205 Pab 0+Inf</a:t>
            </a:r>
            <a:endParaRPr>
              <a:solidFill>
                <a:schemeClr val="dk1"/>
              </a:solidFill>
            </a:endParaRPr>
          </a:p>
          <a:p>
            <a:pPr indent="0" lvl="0" marL="536432" rtl="0" algn="l">
              <a:lnSpc>
                <a:spcPct val="115000"/>
              </a:lnSpc>
              <a:spcBef>
                <a:spcPts val="0"/>
              </a:spcBef>
              <a:spcAft>
                <a:spcPts val="0"/>
              </a:spcAft>
              <a:buNone/>
            </a:pPr>
            <a:r>
              <a:t/>
            </a:r>
            <a:endParaRPr>
              <a:solidFill>
                <a:schemeClr val="dk1"/>
              </a:solidFill>
            </a:endParaRPr>
          </a:p>
          <a:p>
            <a:pPr indent="-402324" lvl="0" marL="536432" rtl="0" algn="l">
              <a:lnSpc>
                <a:spcPct val="115000"/>
              </a:lnSpc>
              <a:spcBef>
                <a:spcPts val="0"/>
              </a:spcBef>
              <a:spcAft>
                <a:spcPts val="0"/>
              </a:spcAft>
              <a:buClr>
                <a:schemeClr val="dk1"/>
              </a:buClr>
              <a:buSzPts val="1800"/>
              <a:buChar char="●"/>
            </a:pPr>
            <a:r>
              <a:rPr lang="en-US">
                <a:solidFill>
                  <a:schemeClr val="dk1"/>
                </a:solidFill>
              </a:rPr>
              <a:t>El sistema de aprobación de la materia será de </a:t>
            </a:r>
            <a:r>
              <a:rPr b="1" lang="en-US">
                <a:solidFill>
                  <a:schemeClr val="dk1"/>
                </a:solidFill>
              </a:rPr>
              <a:t>dos</a:t>
            </a:r>
            <a:r>
              <a:rPr lang="en-US">
                <a:solidFill>
                  <a:schemeClr val="dk1"/>
                </a:solidFill>
              </a:rPr>
              <a:t> parciales con </a:t>
            </a:r>
            <a:r>
              <a:rPr b="1" lang="en-US">
                <a:solidFill>
                  <a:schemeClr val="dk1"/>
                </a:solidFill>
              </a:rPr>
              <a:t>un</a:t>
            </a:r>
            <a:r>
              <a:rPr lang="en-US">
                <a:solidFill>
                  <a:schemeClr val="dk1"/>
                </a:solidFill>
              </a:rPr>
              <a:t> recuperatorio </a:t>
            </a:r>
            <a:r>
              <a:rPr b="1" lang="en-US">
                <a:solidFill>
                  <a:schemeClr val="dk1"/>
                </a:solidFill>
              </a:rPr>
              <a:t>cada uno</a:t>
            </a:r>
            <a:r>
              <a:rPr lang="en-US">
                <a:solidFill>
                  <a:schemeClr val="dk1"/>
                </a:solidFill>
              </a:rPr>
              <a:t> al final del cuatrimestre. </a:t>
            </a:r>
            <a:endParaRPr>
              <a:solidFill>
                <a:schemeClr val="dk1"/>
              </a:solidFill>
            </a:endParaRPr>
          </a:p>
          <a:p>
            <a:pPr indent="0" lvl="0" marL="536432" rtl="0" algn="l">
              <a:lnSpc>
                <a:spcPct val="115000"/>
              </a:lnSpc>
              <a:spcBef>
                <a:spcPts val="0"/>
              </a:spcBef>
              <a:spcAft>
                <a:spcPts val="0"/>
              </a:spcAft>
              <a:buNone/>
            </a:pPr>
            <a:r>
              <a:t/>
            </a:r>
            <a:endParaRPr>
              <a:solidFill>
                <a:schemeClr val="dk1"/>
              </a:solidFill>
            </a:endParaRPr>
          </a:p>
          <a:p>
            <a:pPr indent="-402325" lvl="0" marL="536433" rtl="0" algn="l">
              <a:lnSpc>
                <a:spcPct val="115000"/>
              </a:lnSpc>
              <a:spcBef>
                <a:spcPts val="0"/>
              </a:spcBef>
              <a:spcAft>
                <a:spcPts val="0"/>
              </a:spcAft>
              <a:buClr>
                <a:schemeClr val="dk1"/>
              </a:buClr>
              <a:buSzPts val="1800"/>
              <a:buChar char="●"/>
            </a:pPr>
            <a:r>
              <a:rPr lang="en-US">
                <a:solidFill>
                  <a:schemeClr val="dk1"/>
                </a:solidFill>
              </a:rPr>
              <a:t>Las fechas de los parciales ya se encuentran </a:t>
            </a:r>
            <a:r>
              <a:rPr lang="en-US">
                <a:solidFill>
                  <a:schemeClr val="dk1"/>
                </a:solidFill>
              </a:rPr>
              <a:t>establecidas</a:t>
            </a:r>
            <a:r>
              <a:rPr lang="en-US">
                <a:solidFill>
                  <a:schemeClr val="dk1"/>
                </a:solidFill>
              </a:rPr>
              <a:t> y la </a:t>
            </a:r>
            <a:r>
              <a:rPr lang="en-US">
                <a:solidFill>
                  <a:schemeClr val="dk1"/>
                </a:solidFill>
              </a:rPr>
              <a:t>podrán</a:t>
            </a:r>
            <a:r>
              <a:rPr lang="en-US">
                <a:solidFill>
                  <a:schemeClr val="dk1"/>
                </a:solidFill>
              </a:rPr>
              <a:t> encontrar en la </a:t>
            </a:r>
            <a:r>
              <a:rPr lang="en-US">
                <a:solidFill>
                  <a:schemeClr val="dk1"/>
                </a:solidFill>
              </a:rPr>
              <a:t>sección</a:t>
            </a:r>
            <a:r>
              <a:rPr lang="en-US">
                <a:solidFill>
                  <a:schemeClr val="dk1"/>
                </a:solidFill>
              </a:rPr>
              <a:t> </a:t>
            </a:r>
            <a:r>
              <a:rPr i="1" lang="en-US">
                <a:solidFill>
                  <a:schemeClr val="dk1"/>
                </a:solidFill>
              </a:rPr>
              <a:t>Cronograma </a:t>
            </a:r>
            <a:r>
              <a:rPr lang="en-US">
                <a:solidFill>
                  <a:schemeClr val="dk1"/>
                </a:solidFill>
              </a:rPr>
              <a:t>de la página de la materia.</a:t>
            </a:r>
            <a:endParaRPr>
              <a:solidFill>
                <a:schemeClr val="dk1"/>
              </a:solidFill>
            </a:endParaRPr>
          </a:p>
        </p:txBody>
      </p:sp>
      <p:sp>
        <p:nvSpPr>
          <p:cNvPr id="65" name="Google Shape;65;p14"/>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2"/>
          <p:cNvSpPr txBox="1"/>
          <p:nvPr>
            <p:ph type="title"/>
          </p:nvPr>
        </p:nvSpPr>
        <p:spPr>
          <a:xfrm>
            <a:off x="337675" y="593367"/>
            <a:ext cx="9230650" cy="763600"/>
          </a:xfrm>
          <a:prstGeom prst="rect">
            <a:avLst/>
          </a:prstGeom>
          <a:solidFill>
            <a:srgbClr val="F2F2F2"/>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Campo Eléctrico</a:t>
            </a:r>
            <a:endParaRPr/>
          </a:p>
        </p:txBody>
      </p:sp>
      <p:sp>
        <p:nvSpPr>
          <p:cNvPr id="410" name="Google Shape;410;p32"/>
          <p:cNvSpPr txBox="1"/>
          <p:nvPr>
            <p:ph idx="1" type="body"/>
          </p:nvPr>
        </p:nvSpPr>
        <p:spPr>
          <a:xfrm>
            <a:off x="337675" y="1536633"/>
            <a:ext cx="9230650" cy="885933"/>
          </a:xfrm>
          <a:prstGeom prst="rect">
            <a:avLst/>
          </a:prstGeom>
          <a:blipFill rotWithShape="1">
            <a:blip r:embed="rId3">
              <a:alphaModFix/>
            </a:blip>
            <a:stretch>
              <a:fillRect b="0" l="0" r="0" t="0"/>
            </a:stretch>
          </a:blipFill>
          <a:ln>
            <a:noFill/>
          </a:ln>
        </p:spPr>
        <p:txBody>
          <a:bodyPr anchorCtr="0" anchor="t" bIns="107250" lIns="107250" spcFirstLastPara="1" rIns="107250" wrap="square" tIns="107250">
            <a:noAutofit/>
          </a:bodyPr>
          <a:lstStyle/>
          <a:p>
            <a:pPr indent="-402325" lvl="0" marL="536433" rtl="0" algn="l">
              <a:lnSpc>
                <a:spcPct val="115000"/>
              </a:lnSpc>
              <a:spcBef>
                <a:spcPts val="0"/>
              </a:spcBef>
              <a:spcAft>
                <a:spcPts val="0"/>
              </a:spcAft>
              <a:buSzPts val="1800"/>
              <a:buChar char="●"/>
            </a:pPr>
            <a:r>
              <a:rPr lang="en-US"/>
              <a:t> </a:t>
            </a:r>
            <a:endParaRPr/>
          </a:p>
        </p:txBody>
      </p:sp>
      <p:sp>
        <p:nvSpPr>
          <p:cNvPr id="411" name="Google Shape;411;p32"/>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12" name="Google Shape;412;p32"/>
          <p:cNvSpPr/>
          <p:nvPr/>
        </p:nvSpPr>
        <p:spPr>
          <a:xfrm>
            <a:off x="791415" y="3625423"/>
            <a:ext cx="3510300" cy="957000"/>
          </a:xfrm>
          <a:prstGeom prst="rect">
            <a:avLst/>
          </a:prstGeom>
          <a:blipFill rotWithShape="1">
            <a:blip r:embed="rId4">
              <a:alphaModFix/>
            </a:blip>
            <a:stretch>
              <a:fillRect b="0" l="0" r="0" t="0"/>
            </a:stretch>
          </a:blip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pic>
        <p:nvPicPr>
          <p:cNvPr id="413" name="Google Shape;413;p32"/>
          <p:cNvPicPr preferRelativeResize="0"/>
          <p:nvPr/>
        </p:nvPicPr>
        <p:blipFill rotWithShape="1">
          <a:blip r:embed="rId5">
            <a:alphaModFix/>
          </a:blip>
          <a:srcRect b="0" l="0" r="0" t="0"/>
          <a:stretch/>
        </p:blipFill>
        <p:spPr>
          <a:xfrm>
            <a:off x="5218943" y="2921298"/>
            <a:ext cx="3766980" cy="3200442"/>
          </a:xfrm>
          <a:prstGeom prst="rect">
            <a:avLst/>
          </a:prstGeom>
          <a:noFill/>
          <a:ln>
            <a:noFill/>
          </a:ln>
        </p:spPr>
      </p:pic>
      <p:sp>
        <p:nvSpPr>
          <p:cNvPr id="414" name="Google Shape;414;p32"/>
          <p:cNvSpPr/>
          <p:nvPr/>
        </p:nvSpPr>
        <p:spPr>
          <a:xfrm>
            <a:off x="5243963" y="4304746"/>
            <a:ext cx="439351" cy="338554"/>
          </a:xfrm>
          <a:prstGeom prst="rect">
            <a:avLst/>
          </a:prstGeom>
          <a:blipFill rotWithShape="1">
            <a:blip r:embed="rId6">
              <a:alphaModFix/>
            </a:blip>
            <a:stretch>
              <a:fillRect b="-357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415" name="Google Shape;415;p32"/>
          <p:cNvSpPr/>
          <p:nvPr/>
        </p:nvSpPr>
        <p:spPr>
          <a:xfrm>
            <a:off x="5835714" y="3966192"/>
            <a:ext cx="444096" cy="338554"/>
          </a:xfrm>
          <a:prstGeom prst="rect">
            <a:avLst/>
          </a:prstGeom>
          <a:blipFill rotWithShape="1">
            <a:blip r:embed="rId7">
              <a:alphaModFix/>
            </a:blip>
            <a:stretch>
              <a:fillRect b="-5454"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416" name="Google Shape;416;p32"/>
          <p:cNvSpPr/>
          <p:nvPr/>
        </p:nvSpPr>
        <p:spPr>
          <a:xfrm>
            <a:off x="6279810" y="5774338"/>
            <a:ext cx="444096" cy="338554"/>
          </a:xfrm>
          <a:prstGeom prst="rect">
            <a:avLst/>
          </a:prstGeom>
          <a:blipFill rotWithShape="1">
            <a:blip r:embed="rId8">
              <a:alphaModFix/>
            </a:blip>
            <a:stretch>
              <a:fillRect b="-357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417" name="Google Shape;417;p32"/>
          <p:cNvSpPr/>
          <p:nvPr/>
        </p:nvSpPr>
        <p:spPr>
          <a:xfrm>
            <a:off x="7102433" y="3414717"/>
            <a:ext cx="474874" cy="338554"/>
          </a:xfrm>
          <a:prstGeom prst="rect">
            <a:avLst/>
          </a:prstGeom>
          <a:blipFill rotWithShape="1">
            <a:blip r:embed="rId9">
              <a:alphaModFix/>
            </a:blip>
            <a:stretch>
              <a:fillRect b="-357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418" name="Google Shape;418;p32"/>
          <p:cNvSpPr/>
          <p:nvPr/>
        </p:nvSpPr>
        <p:spPr>
          <a:xfrm>
            <a:off x="7577307" y="5943615"/>
            <a:ext cx="444096" cy="338554"/>
          </a:xfrm>
          <a:prstGeom prst="rect">
            <a:avLst/>
          </a:prstGeom>
          <a:blipFill rotWithShape="1">
            <a:blip r:embed="rId10">
              <a:alphaModFix/>
            </a:blip>
            <a:stretch>
              <a:fillRect b="-357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419" name="Google Shape;419;p32"/>
          <p:cNvSpPr/>
          <p:nvPr/>
        </p:nvSpPr>
        <p:spPr>
          <a:xfrm>
            <a:off x="8120333" y="4829718"/>
            <a:ext cx="344646" cy="338554"/>
          </a:xfrm>
          <a:prstGeom prst="rect">
            <a:avLst/>
          </a:prstGeom>
          <a:blipFill rotWithShape="1">
            <a:blip r:embed="rId11">
              <a:alphaModFix/>
            </a:blip>
            <a:stretch>
              <a:fillRect b="0" l="0" r="-17543" t="-1249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420" name="Google Shape;420;p32"/>
          <p:cNvSpPr txBox="1"/>
          <p:nvPr/>
        </p:nvSpPr>
        <p:spPr>
          <a:xfrm>
            <a:off x="791416" y="4729636"/>
            <a:ext cx="4077600" cy="861000"/>
          </a:xfrm>
          <a:prstGeom prst="rect">
            <a:avLst/>
          </a:prstGeom>
          <a:blipFill rotWithShape="1">
            <a:blip r:embed="rId12">
              <a:alphaModFix/>
            </a:blip>
            <a:stretch>
              <a:fillRect b="-8509" l="-896" r="-104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421" name="Google Shape;421;p32"/>
          <p:cNvSpPr/>
          <p:nvPr/>
        </p:nvSpPr>
        <p:spPr>
          <a:xfrm>
            <a:off x="8292656" y="3971942"/>
            <a:ext cx="657551" cy="368499"/>
          </a:xfrm>
          <a:prstGeom prst="rect">
            <a:avLst/>
          </a:prstGeom>
          <a:blipFill rotWithShape="1">
            <a:blip r:embed="rId13">
              <a:alphaModFix/>
            </a:blip>
            <a:stretch>
              <a:fillRect b="-11666"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422" name="Google Shape;422;p32"/>
          <p:cNvSpPr/>
          <p:nvPr/>
        </p:nvSpPr>
        <p:spPr>
          <a:xfrm>
            <a:off x="622371" y="2541298"/>
            <a:ext cx="1632306" cy="468270"/>
          </a:xfrm>
          <a:prstGeom prst="rect">
            <a:avLst/>
          </a:prstGeom>
          <a:blipFill rotWithShape="1">
            <a:blip r:embed="rId14">
              <a:alphaModFix/>
            </a:blip>
            <a:stretch>
              <a:fillRect b="-7791" l="0" r="-11192" t="-1558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grpSp>
        <p:nvGrpSpPr>
          <p:cNvPr id="423" name="Google Shape;423;p32"/>
          <p:cNvGrpSpPr/>
          <p:nvPr/>
        </p:nvGrpSpPr>
        <p:grpSpPr>
          <a:xfrm>
            <a:off x="2254677" y="2414244"/>
            <a:ext cx="2047186" cy="722377"/>
            <a:chOff x="2254677" y="2414244"/>
            <a:chExt cx="2047186" cy="722377"/>
          </a:xfrm>
        </p:grpSpPr>
        <p:sp>
          <p:nvSpPr>
            <p:cNvPr id="424" name="Google Shape;424;p32"/>
            <p:cNvSpPr/>
            <p:nvPr/>
          </p:nvSpPr>
          <p:spPr>
            <a:xfrm>
              <a:off x="2778561" y="2414244"/>
              <a:ext cx="1523302" cy="722377"/>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cxnSp>
          <p:nvCxnSpPr>
            <p:cNvPr id="425" name="Google Shape;425;p32"/>
            <p:cNvCxnSpPr>
              <a:stCxn id="422" idx="3"/>
              <a:endCxn id="424" idx="1"/>
            </p:cNvCxnSpPr>
            <p:nvPr/>
          </p:nvCxnSpPr>
          <p:spPr>
            <a:xfrm>
              <a:off x="2254677" y="2775433"/>
              <a:ext cx="523800" cy="0"/>
            </a:xfrm>
            <a:prstGeom prst="straightConnector1">
              <a:avLst/>
            </a:prstGeom>
            <a:noFill/>
            <a:ln cap="flat" cmpd="sng" w="9525">
              <a:solidFill>
                <a:schemeClr val="dk1"/>
              </a:solidFill>
              <a:prstDash val="solid"/>
              <a:round/>
              <a:headEnd len="sm" w="sm" type="none"/>
              <a:tailEnd len="med" w="med" type="stealth"/>
            </a:ln>
          </p:spPr>
        </p:cxnSp>
      </p:grpSp>
      <p:sp>
        <p:nvSpPr>
          <p:cNvPr id="426" name="Google Shape;426;p32"/>
          <p:cNvSpPr txBox="1"/>
          <p:nvPr/>
        </p:nvSpPr>
        <p:spPr>
          <a:xfrm>
            <a:off x="4528086" y="2362017"/>
            <a:ext cx="4817794" cy="830997"/>
          </a:xfrm>
          <a:prstGeom prst="rect">
            <a:avLst/>
          </a:prstGeom>
          <a:blipFill rotWithShape="1">
            <a:blip r:embed="rId16">
              <a:alphaModFix/>
            </a:blip>
            <a:stretch>
              <a:fillRect b="-8028" l="-758" r="0" t="-218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427" name="Google Shape;427;p32"/>
          <p:cNvSpPr/>
          <p:nvPr/>
        </p:nvSpPr>
        <p:spPr>
          <a:xfrm>
            <a:off x="589152" y="5711795"/>
            <a:ext cx="4481996" cy="368499"/>
          </a:xfrm>
          <a:prstGeom prst="rect">
            <a:avLst/>
          </a:prstGeom>
          <a:blipFill rotWithShape="1">
            <a:blip r:embed="rId17">
              <a:alphaModFix/>
            </a:blip>
            <a:stretch>
              <a:fillRect b="-21665" l="0" r="0" t="-333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428" name="Google Shape;428;p32"/>
          <p:cNvSpPr/>
          <p:nvPr/>
        </p:nvSpPr>
        <p:spPr>
          <a:xfrm>
            <a:off x="4345726" y="3313216"/>
            <a:ext cx="261900" cy="2470067"/>
          </a:xfrm>
          <a:custGeom>
            <a:rect b="b" l="l" r="r" t="t"/>
            <a:pathLst>
              <a:path extrusionOk="0" h="2470067" w="261900">
                <a:moveTo>
                  <a:pt x="202523" y="2470067"/>
                </a:moveTo>
                <a:cubicBezTo>
                  <a:pt x="96635" y="1874321"/>
                  <a:pt x="-9253" y="1278576"/>
                  <a:pt x="643" y="866898"/>
                </a:cubicBezTo>
                <a:cubicBezTo>
                  <a:pt x="10539" y="455220"/>
                  <a:pt x="136219" y="227610"/>
                  <a:pt x="261900" y="0"/>
                </a:cubicBezTo>
              </a:path>
            </a:pathLst>
          </a:custGeom>
          <a:noFill/>
          <a:ln cap="flat" cmpd="sng" w="9525">
            <a:solidFill>
              <a:srgbClr val="9B9B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429" name="Google Shape;429;p32"/>
          <p:cNvSpPr/>
          <p:nvPr/>
        </p:nvSpPr>
        <p:spPr>
          <a:xfrm>
            <a:off x="2076177" y="3148144"/>
            <a:ext cx="2099400" cy="338700"/>
          </a:xfrm>
          <a:prstGeom prst="rect">
            <a:avLst/>
          </a:prstGeom>
          <a:blipFill rotWithShape="1">
            <a:blip r:embed="rId18">
              <a:alphaModFix/>
            </a:blip>
            <a:stretch>
              <a:fillRect b="-23633" l="-1742" r="0" t="-545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430" name="Google Shape;430;p32"/>
          <p:cNvSpPr/>
          <p:nvPr/>
        </p:nvSpPr>
        <p:spPr>
          <a:xfrm>
            <a:off x="7546972" y="4128398"/>
            <a:ext cx="430182" cy="393121"/>
          </a:xfrm>
          <a:prstGeom prst="rect">
            <a:avLst/>
          </a:prstGeom>
          <a:blipFill rotWithShape="1">
            <a:blip r:embed="rId19">
              <a:alphaModFix/>
            </a:blip>
            <a:stretch>
              <a:fillRect b="0" l="0" r="-19717" t="-1230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cxnSp>
        <p:nvCxnSpPr>
          <p:cNvPr id="431" name="Google Shape;431;p32"/>
          <p:cNvCxnSpPr/>
          <p:nvPr/>
        </p:nvCxnSpPr>
        <p:spPr>
          <a:xfrm rot="10800000">
            <a:off x="7799355" y="4097132"/>
            <a:ext cx="1120370" cy="512142"/>
          </a:xfrm>
          <a:prstGeom prst="straightConnector1">
            <a:avLst/>
          </a:prstGeom>
          <a:noFill/>
          <a:ln cap="flat" cmpd="sng" w="19050">
            <a:solidFill>
              <a:srgbClr val="EF8600"/>
            </a:solidFill>
            <a:prstDash val="solid"/>
            <a:round/>
            <a:headEnd len="sm" w="sm" type="none"/>
            <a:tailEnd len="med" w="med" type="stealth"/>
          </a:ln>
        </p:spPr>
      </p:cxnSp>
      <p:cxnSp>
        <p:nvCxnSpPr>
          <p:cNvPr id="432" name="Google Shape;432;p32"/>
          <p:cNvCxnSpPr/>
          <p:nvPr/>
        </p:nvCxnSpPr>
        <p:spPr>
          <a:xfrm rot="10800000">
            <a:off x="8062079" y="4217228"/>
            <a:ext cx="857646" cy="392046"/>
          </a:xfrm>
          <a:prstGeom prst="straightConnector1">
            <a:avLst/>
          </a:prstGeom>
          <a:noFill/>
          <a:ln cap="flat" cmpd="sng" w="19050">
            <a:solidFill>
              <a:srgbClr val="FF0000"/>
            </a:solidFill>
            <a:prstDash val="solid"/>
            <a:round/>
            <a:headEnd len="sm" w="sm" type="none"/>
            <a:tailEnd len="med" w="med" type="stealth"/>
          </a:ln>
        </p:spPr>
      </p:cxnSp>
      <p:sp>
        <p:nvSpPr>
          <p:cNvPr id="433" name="Google Shape;433;p32"/>
          <p:cNvSpPr txBox="1"/>
          <p:nvPr/>
        </p:nvSpPr>
        <p:spPr>
          <a:xfrm>
            <a:off x="549475" y="6165125"/>
            <a:ext cx="4521600" cy="646500"/>
          </a:xfrm>
          <a:prstGeom prst="rect">
            <a:avLst/>
          </a:prstGeom>
          <a:solidFill>
            <a:srgbClr val="C9DAF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chemeClr val="dk2"/>
                </a:solidFill>
              </a:rPr>
              <a:t>Distribución de cargas fuente crea </a:t>
            </a:r>
            <a:r>
              <a:rPr b="1" lang="en-US" sz="1500">
                <a:solidFill>
                  <a:schemeClr val="dk2"/>
                </a:solidFill>
              </a:rPr>
              <a:t>E </a:t>
            </a:r>
            <a:r>
              <a:rPr lang="en-US" sz="1500">
                <a:solidFill>
                  <a:schemeClr val="dk2"/>
                </a:solidFill>
              </a:rPr>
              <a:t>en el espacio que afecta a cargas que uno coloca allí </a:t>
            </a:r>
            <a:endParaRPr sz="15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3"/>
          <p:cNvSpPr txBox="1"/>
          <p:nvPr>
            <p:ph type="title"/>
          </p:nvPr>
        </p:nvSpPr>
        <p:spPr>
          <a:xfrm>
            <a:off x="337675" y="593367"/>
            <a:ext cx="9230650" cy="763600"/>
          </a:xfrm>
          <a:prstGeom prst="rect">
            <a:avLst/>
          </a:prstGeom>
          <a:solidFill>
            <a:schemeClr val="lt2"/>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Campo E de una carga puntual</a:t>
            </a:r>
            <a:endParaRPr/>
          </a:p>
        </p:txBody>
      </p:sp>
      <p:sp>
        <p:nvSpPr>
          <p:cNvPr id="439" name="Google Shape;439;p33"/>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40" name="Google Shape;440;p33"/>
          <p:cNvSpPr/>
          <p:nvPr/>
        </p:nvSpPr>
        <p:spPr>
          <a:xfrm>
            <a:off x="450591" y="1919995"/>
            <a:ext cx="2567562" cy="709168"/>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441" name="Google Shape;441;p33"/>
          <p:cNvSpPr/>
          <p:nvPr/>
        </p:nvSpPr>
        <p:spPr>
          <a:xfrm>
            <a:off x="450590" y="3097090"/>
            <a:ext cx="2747291" cy="717376"/>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cxnSp>
        <p:nvCxnSpPr>
          <p:cNvPr id="442" name="Google Shape;442;p33"/>
          <p:cNvCxnSpPr/>
          <p:nvPr/>
        </p:nvCxnSpPr>
        <p:spPr>
          <a:xfrm>
            <a:off x="4845132" y="3705101"/>
            <a:ext cx="3515097" cy="0"/>
          </a:xfrm>
          <a:prstGeom prst="straightConnector1">
            <a:avLst/>
          </a:prstGeom>
          <a:noFill/>
          <a:ln cap="flat" cmpd="sng" w="9525">
            <a:solidFill>
              <a:schemeClr val="lt1"/>
            </a:solidFill>
            <a:prstDash val="solid"/>
            <a:round/>
            <a:headEnd len="sm" w="sm" type="none"/>
            <a:tailEnd len="sm" w="sm" type="none"/>
          </a:ln>
        </p:spPr>
      </p:cxnSp>
      <p:cxnSp>
        <p:nvCxnSpPr>
          <p:cNvPr id="443" name="Google Shape;443;p33"/>
          <p:cNvCxnSpPr/>
          <p:nvPr/>
        </p:nvCxnSpPr>
        <p:spPr>
          <a:xfrm>
            <a:off x="6436426" y="1919995"/>
            <a:ext cx="0" cy="3293273"/>
          </a:xfrm>
          <a:prstGeom prst="straightConnector1">
            <a:avLst/>
          </a:prstGeom>
          <a:noFill/>
          <a:ln cap="flat" cmpd="sng" w="9525">
            <a:solidFill>
              <a:schemeClr val="lt1"/>
            </a:solidFill>
            <a:prstDash val="solid"/>
            <a:round/>
            <a:headEnd len="sm" w="sm" type="none"/>
            <a:tailEnd len="sm" w="sm" type="none"/>
          </a:ln>
        </p:spPr>
      </p:cxnSp>
      <p:sp>
        <p:nvSpPr>
          <p:cNvPr id="444" name="Google Shape;444;p33"/>
          <p:cNvSpPr/>
          <p:nvPr/>
        </p:nvSpPr>
        <p:spPr>
          <a:xfrm>
            <a:off x="613007" y="4780909"/>
            <a:ext cx="2422458" cy="602281"/>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445" name="Google Shape;445;p33"/>
          <p:cNvSpPr txBox="1"/>
          <p:nvPr/>
        </p:nvSpPr>
        <p:spPr>
          <a:xfrm>
            <a:off x="201881" y="4286992"/>
            <a:ext cx="315022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Como la carga esta en el origen:</a:t>
            </a:r>
            <a:endParaRPr b="0" i="0" sz="1600" u="none" cap="none" strike="noStrike">
              <a:solidFill>
                <a:srgbClr val="000000"/>
              </a:solidFill>
              <a:latin typeface="Arial"/>
              <a:ea typeface="Arial"/>
              <a:cs typeface="Arial"/>
              <a:sym typeface="Arial"/>
            </a:endParaRPr>
          </a:p>
        </p:txBody>
      </p:sp>
      <p:sp>
        <p:nvSpPr>
          <p:cNvPr id="446" name="Google Shape;446;p33"/>
          <p:cNvSpPr txBox="1"/>
          <p:nvPr/>
        </p:nvSpPr>
        <p:spPr>
          <a:xfrm>
            <a:off x="3828288" y="1902478"/>
            <a:ext cx="535228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Fza que experimenta una carga </a:t>
            </a:r>
            <a:r>
              <a:rPr b="0" i="1" lang="en-US" sz="1600" u="none" cap="none" strike="noStrike">
                <a:solidFill>
                  <a:srgbClr val="000000"/>
                </a:solidFill>
                <a:latin typeface="Arial"/>
                <a:ea typeface="Arial"/>
                <a:cs typeface="Arial"/>
                <a:sym typeface="Arial"/>
              </a:rPr>
              <a:t>q </a:t>
            </a:r>
            <a:r>
              <a:rPr b="0" i="0" lang="en-US" sz="1600" u="none" cap="none" strike="noStrike">
                <a:solidFill>
                  <a:srgbClr val="000000"/>
                </a:solidFill>
                <a:latin typeface="Arial"/>
                <a:ea typeface="Arial"/>
                <a:cs typeface="Arial"/>
                <a:sym typeface="Arial"/>
              </a:rPr>
              <a:t>en presencia de una carga fuente </a:t>
            </a:r>
            <a:r>
              <a:rPr b="0" i="1" lang="en-US" sz="1600" u="none" cap="none" strike="noStrike">
                <a:solidFill>
                  <a:srgbClr val="000000"/>
                </a:solidFill>
                <a:latin typeface="Arial"/>
                <a:ea typeface="Arial"/>
                <a:cs typeface="Arial"/>
                <a:sym typeface="Arial"/>
              </a:rPr>
              <a:t>q´</a:t>
            </a:r>
            <a:endParaRPr b="0" i="1" sz="1600" u="none" cap="none" strike="noStrike">
              <a:solidFill>
                <a:srgbClr val="000000"/>
              </a:solidFill>
              <a:latin typeface="Arial"/>
              <a:ea typeface="Arial"/>
              <a:cs typeface="Arial"/>
              <a:sym typeface="Arial"/>
            </a:endParaRPr>
          </a:p>
        </p:txBody>
      </p:sp>
      <p:sp>
        <p:nvSpPr>
          <p:cNvPr id="447" name="Google Shape;447;p33"/>
          <p:cNvSpPr txBox="1"/>
          <p:nvPr/>
        </p:nvSpPr>
        <p:spPr>
          <a:xfrm>
            <a:off x="3828288" y="3187774"/>
            <a:ext cx="5504688"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Campo electrostatico generado por una carga fuente </a:t>
            </a:r>
            <a:r>
              <a:rPr b="0" i="1" lang="en-US" sz="1600" u="none" cap="none" strike="noStrike">
                <a:solidFill>
                  <a:srgbClr val="000000"/>
                </a:solidFill>
                <a:latin typeface="Arial"/>
                <a:ea typeface="Arial"/>
                <a:cs typeface="Arial"/>
                <a:sym typeface="Arial"/>
              </a:rPr>
              <a:t>q´</a:t>
            </a:r>
            <a:endParaRPr b="0" i="1" sz="1600" u="none" cap="none" strike="noStrike">
              <a:solidFill>
                <a:srgbClr val="000000"/>
              </a:solidFill>
              <a:latin typeface="Arial"/>
              <a:ea typeface="Arial"/>
              <a:cs typeface="Arial"/>
              <a:sym typeface="Arial"/>
            </a:endParaRPr>
          </a:p>
        </p:txBody>
      </p:sp>
      <p:cxnSp>
        <p:nvCxnSpPr>
          <p:cNvPr id="448" name="Google Shape;448;p33"/>
          <p:cNvCxnSpPr>
            <a:stCxn id="447" idx="1"/>
          </p:cNvCxnSpPr>
          <p:nvPr/>
        </p:nvCxnSpPr>
        <p:spPr>
          <a:xfrm rot="10800000">
            <a:off x="3462588" y="3357051"/>
            <a:ext cx="365700" cy="0"/>
          </a:xfrm>
          <a:prstGeom prst="straightConnector1">
            <a:avLst/>
          </a:prstGeom>
          <a:noFill/>
          <a:ln cap="flat" cmpd="sng" w="9525">
            <a:solidFill>
              <a:schemeClr val="dk1"/>
            </a:solidFill>
            <a:prstDash val="solid"/>
            <a:round/>
            <a:headEnd len="sm" w="sm" type="none"/>
            <a:tailEnd len="med" w="med" type="stealth"/>
          </a:ln>
        </p:spPr>
      </p:cxnSp>
      <p:cxnSp>
        <p:nvCxnSpPr>
          <p:cNvPr id="449" name="Google Shape;449;p33"/>
          <p:cNvCxnSpPr>
            <a:stCxn id="446" idx="1"/>
          </p:cNvCxnSpPr>
          <p:nvPr/>
        </p:nvCxnSpPr>
        <p:spPr>
          <a:xfrm rot="10800000">
            <a:off x="3462588" y="2194866"/>
            <a:ext cx="365700" cy="0"/>
          </a:xfrm>
          <a:prstGeom prst="straightConnector1">
            <a:avLst/>
          </a:prstGeom>
          <a:noFill/>
          <a:ln cap="flat" cmpd="sng" w="9525">
            <a:solidFill>
              <a:schemeClr val="dk1"/>
            </a:solidFill>
            <a:prstDash val="solid"/>
            <a:round/>
            <a:headEnd len="sm" w="sm"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4"/>
          <p:cNvSpPr txBox="1"/>
          <p:nvPr>
            <p:ph type="title"/>
          </p:nvPr>
        </p:nvSpPr>
        <p:spPr>
          <a:xfrm>
            <a:off x="337675" y="593367"/>
            <a:ext cx="9230650" cy="763600"/>
          </a:xfrm>
          <a:prstGeom prst="rect">
            <a:avLst/>
          </a:prstGeom>
          <a:solidFill>
            <a:schemeClr val="lt2"/>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Campo E de una carga puntual</a:t>
            </a:r>
            <a:endParaRPr/>
          </a:p>
        </p:txBody>
      </p:sp>
      <p:sp>
        <p:nvSpPr>
          <p:cNvPr id="455" name="Google Shape;455;p34"/>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56" name="Google Shape;456;p34"/>
          <p:cNvSpPr/>
          <p:nvPr/>
        </p:nvSpPr>
        <p:spPr>
          <a:xfrm>
            <a:off x="450591" y="1919995"/>
            <a:ext cx="2567562" cy="709168"/>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pic>
        <p:nvPicPr>
          <p:cNvPr id="457" name="Google Shape;457;p34"/>
          <p:cNvPicPr preferRelativeResize="0"/>
          <p:nvPr/>
        </p:nvPicPr>
        <p:blipFill rotWithShape="1">
          <a:blip r:embed="rId4">
            <a:alphaModFix/>
          </a:blip>
          <a:srcRect b="0" l="0" r="0" t="0"/>
          <a:stretch/>
        </p:blipFill>
        <p:spPr>
          <a:xfrm>
            <a:off x="3802024" y="1496289"/>
            <a:ext cx="5529961" cy="4607029"/>
          </a:xfrm>
          <a:prstGeom prst="rect">
            <a:avLst/>
          </a:prstGeom>
          <a:noFill/>
          <a:ln>
            <a:noFill/>
          </a:ln>
        </p:spPr>
      </p:pic>
      <p:sp>
        <p:nvSpPr>
          <p:cNvPr id="458" name="Google Shape;458;p34"/>
          <p:cNvSpPr/>
          <p:nvPr/>
        </p:nvSpPr>
        <p:spPr>
          <a:xfrm>
            <a:off x="450590" y="3097090"/>
            <a:ext cx="2747291" cy="717376"/>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cxnSp>
        <p:nvCxnSpPr>
          <p:cNvPr id="459" name="Google Shape;459;p34"/>
          <p:cNvCxnSpPr/>
          <p:nvPr/>
        </p:nvCxnSpPr>
        <p:spPr>
          <a:xfrm>
            <a:off x="4845132" y="3705101"/>
            <a:ext cx="3515097" cy="0"/>
          </a:xfrm>
          <a:prstGeom prst="straightConnector1">
            <a:avLst/>
          </a:prstGeom>
          <a:noFill/>
          <a:ln cap="flat" cmpd="sng" w="9525">
            <a:solidFill>
              <a:schemeClr val="lt1"/>
            </a:solidFill>
            <a:prstDash val="solid"/>
            <a:round/>
            <a:headEnd len="sm" w="sm" type="none"/>
            <a:tailEnd len="sm" w="sm" type="none"/>
          </a:ln>
        </p:spPr>
      </p:cxnSp>
      <p:cxnSp>
        <p:nvCxnSpPr>
          <p:cNvPr id="460" name="Google Shape;460;p34"/>
          <p:cNvCxnSpPr/>
          <p:nvPr/>
        </p:nvCxnSpPr>
        <p:spPr>
          <a:xfrm>
            <a:off x="6436426" y="1919995"/>
            <a:ext cx="0" cy="3293273"/>
          </a:xfrm>
          <a:prstGeom prst="straightConnector1">
            <a:avLst/>
          </a:prstGeom>
          <a:noFill/>
          <a:ln cap="flat" cmpd="sng" w="9525">
            <a:solidFill>
              <a:schemeClr val="lt1"/>
            </a:solidFill>
            <a:prstDash val="solid"/>
            <a:round/>
            <a:headEnd len="sm" w="sm" type="none"/>
            <a:tailEnd len="sm" w="sm" type="none"/>
          </a:ln>
        </p:spPr>
      </p:cxnSp>
      <p:sp>
        <p:nvSpPr>
          <p:cNvPr id="461" name="Google Shape;461;p34"/>
          <p:cNvSpPr/>
          <p:nvPr/>
        </p:nvSpPr>
        <p:spPr>
          <a:xfrm>
            <a:off x="613007" y="4780909"/>
            <a:ext cx="2422458" cy="602281"/>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462" name="Google Shape;462;p34"/>
          <p:cNvSpPr txBox="1"/>
          <p:nvPr/>
        </p:nvSpPr>
        <p:spPr>
          <a:xfrm>
            <a:off x="201881" y="4286992"/>
            <a:ext cx="315022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Como la carga esta en el origen:</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id="467" name="Google Shape;467;p35"/>
          <p:cNvPicPr preferRelativeResize="0"/>
          <p:nvPr/>
        </p:nvPicPr>
        <p:blipFill rotWithShape="1">
          <a:blip r:embed="rId3">
            <a:alphaModFix/>
          </a:blip>
          <a:srcRect b="0" l="0" r="0" t="0"/>
          <a:stretch/>
        </p:blipFill>
        <p:spPr>
          <a:xfrm>
            <a:off x="3802024" y="1496289"/>
            <a:ext cx="5529961" cy="4607029"/>
          </a:xfrm>
          <a:prstGeom prst="rect">
            <a:avLst/>
          </a:prstGeom>
          <a:noFill/>
          <a:ln>
            <a:noFill/>
          </a:ln>
        </p:spPr>
      </p:pic>
      <p:sp>
        <p:nvSpPr>
          <p:cNvPr id="468" name="Google Shape;468;p35"/>
          <p:cNvSpPr txBox="1"/>
          <p:nvPr>
            <p:ph type="title"/>
          </p:nvPr>
        </p:nvSpPr>
        <p:spPr>
          <a:xfrm>
            <a:off x="337675" y="593367"/>
            <a:ext cx="9230650" cy="763600"/>
          </a:xfrm>
          <a:prstGeom prst="rect">
            <a:avLst/>
          </a:prstGeom>
          <a:solidFill>
            <a:schemeClr val="lt2"/>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Campo E de una carga puntual</a:t>
            </a:r>
            <a:endParaRPr/>
          </a:p>
        </p:txBody>
      </p:sp>
      <p:sp>
        <p:nvSpPr>
          <p:cNvPr id="469" name="Google Shape;469;p35"/>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70" name="Google Shape;470;p35"/>
          <p:cNvSpPr/>
          <p:nvPr/>
        </p:nvSpPr>
        <p:spPr>
          <a:xfrm>
            <a:off x="450591" y="1919995"/>
            <a:ext cx="2567562" cy="709168"/>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471" name="Google Shape;471;p35"/>
          <p:cNvSpPr/>
          <p:nvPr/>
        </p:nvSpPr>
        <p:spPr>
          <a:xfrm>
            <a:off x="450590" y="3097090"/>
            <a:ext cx="2747291" cy="717376"/>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cxnSp>
        <p:nvCxnSpPr>
          <p:cNvPr id="472" name="Google Shape;472;p35"/>
          <p:cNvCxnSpPr/>
          <p:nvPr/>
        </p:nvCxnSpPr>
        <p:spPr>
          <a:xfrm>
            <a:off x="4845132" y="3705101"/>
            <a:ext cx="3515097" cy="0"/>
          </a:xfrm>
          <a:prstGeom prst="straightConnector1">
            <a:avLst/>
          </a:prstGeom>
          <a:noFill/>
          <a:ln cap="flat" cmpd="sng" w="9525">
            <a:solidFill>
              <a:schemeClr val="lt1"/>
            </a:solidFill>
            <a:prstDash val="solid"/>
            <a:round/>
            <a:headEnd len="sm" w="sm" type="none"/>
            <a:tailEnd len="sm" w="sm" type="none"/>
          </a:ln>
        </p:spPr>
      </p:cxnSp>
      <p:cxnSp>
        <p:nvCxnSpPr>
          <p:cNvPr id="473" name="Google Shape;473;p35"/>
          <p:cNvCxnSpPr/>
          <p:nvPr/>
        </p:nvCxnSpPr>
        <p:spPr>
          <a:xfrm>
            <a:off x="6436426" y="1919995"/>
            <a:ext cx="0" cy="3293273"/>
          </a:xfrm>
          <a:prstGeom prst="straightConnector1">
            <a:avLst/>
          </a:prstGeom>
          <a:noFill/>
          <a:ln cap="flat" cmpd="sng" w="9525">
            <a:solidFill>
              <a:schemeClr val="lt1"/>
            </a:solidFill>
            <a:prstDash val="solid"/>
            <a:round/>
            <a:headEnd len="sm" w="sm" type="none"/>
            <a:tailEnd len="sm" w="sm" type="none"/>
          </a:ln>
        </p:spPr>
      </p:cxnSp>
      <p:sp>
        <p:nvSpPr>
          <p:cNvPr id="474" name="Google Shape;474;p35"/>
          <p:cNvSpPr/>
          <p:nvPr/>
        </p:nvSpPr>
        <p:spPr>
          <a:xfrm>
            <a:off x="613007" y="4780909"/>
            <a:ext cx="2422458" cy="602281"/>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475" name="Google Shape;475;p35"/>
          <p:cNvSpPr txBox="1"/>
          <p:nvPr/>
        </p:nvSpPr>
        <p:spPr>
          <a:xfrm>
            <a:off x="201881" y="4286992"/>
            <a:ext cx="315022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Como la carga esta en el origen:</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pic>
        <p:nvPicPr>
          <p:cNvPr id="480" name="Google Shape;480;p36"/>
          <p:cNvPicPr preferRelativeResize="0"/>
          <p:nvPr/>
        </p:nvPicPr>
        <p:blipFill rotWithShape="1">
          <a:blip r:embed="rId3">
            <a:alphaModFix/>
          </a:blip>
          <a:srcRect b="0" l="0" r="0" t="0"/>
          <a:stretch/>
        </p:blipFill>
        <p:spPr>
          <a:xfrm>
            <a:off x="3802024" y="1496290"/>
            <a:ext cx="5529961" cy="4607028"/>
          </a:xfrm>
          <a:prstGeom prst="rect">
            <a:avLst/>
          </a:prstGeom>
          <a:noFill/>
          <a:ln>
            <a:noFill/>
          </a:ln>
        </p:spPr>
      </p:pic>
      <p:sp>
        <p:nvSpPr>
          <p:cNvPr id="481" name="Google Shape;481;p36"/>
          <p:cNvSpPr txBox="1"/>
          <p:nvPr>
            <p:ph type="title"/>
          </p:nvPr>
        </p:nvSpPr>
        <p:spPr>
          <a:xfrm>
            <a:off x="337675" y="593367"/>
            <a:ext cx="9230650" cy="763600"/>
          </a:xfrm>
          <a:prstGeom prst="rect">
            <a:avLst/>
          </a:prstGeom>
          <a:no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Representaciones del campo electrico</a:t>
            </a:r>
            <a:endParaRPr/>
          </a:p>
        </p:txBody>
      </p:sp>
      <p:sp>
        <p:nvSpPr>
          <p:cNvPr id="482" name="Google Shape;482;p36"/>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cxnSp>
        <p:nvCxnSpPr>
          <p:cNvPr id="483" name="Google Shape;483;p36"/>
          <p:cNvCxnSpPr/>
          <p:nvPr/>
        </p:nvCxnSpPr>
        <p:spPr>
          <a:xfrm>
            <a:off x="4845132" y="3705101"/>
            <a:ext cx="3515097" cy="0"/>
          </a:xfrm>
          <a:prstGeom prst="straightConnector1">
            <a:avLst/>
          </a:prstGeom>
          <a:noFill/>
          <a:ln cap="flat" cmpd="sng" w="9525">
            <a:solidFill>
              <a:schemeClr val="lt1"/>
            </a:solidFill>
            <a:prstDash val="solid"/>
            <a:round/>
            <a:headEnd len="sm" w="sm" type="none"/>
            <a:tailEnd len="sm" w="sm" type="none"/>
          </a:ln>
        </p:spPr>
      </p:cxnSp>
      <p:cxnSp>
        <p:nvCxnSpPr>
          <p:cNvPr id="484" name="Google Shape;484;p36"/>
          <p:cNvCxnSpPr/>
          <p:nvPr/>
        </p:nvCxnSpPr>
        <p:spPr>
          <a:xfrm>
            <a:off x="6436426" y="1919995"/>
            <a:ext cx="0" cy="3293273"/>
          </a:xfrm>
          <a:prstGeom prst="straightConnector1">
            <a:avLst/>
          </a:prstGeom>
          <a:noFill/>
          <a:ln cap="flat" cmpd="sng" w="9525">
            <a:solidFill>
              <a:schemeClr val="lt1"/>
            </a:solidFill>
            <a:prstDash val="solid"/>
            <a:round/>
            <a:headEnd len="sm" w="sm" type="none"/>
            <a:tailEnd len="sm" w="sm" type="none"/>
          </a:ln>
        </p:spPr>
      </p:cxnSp>
      <p:sp>
        <p:nvSpPr>
          <p:cNvPr id="485" name="Google Shape;485;p36"/>
          <p:cNvSpPr/>
          <p:nvPr/>
        </p:nvSpPr>
        <p:spPr>
          <a:xfrm>
            <a:off x="719885" y="1919995"/>
            <a:ext cx="2422458" cy="602281"/>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486" name="Google Shape;486;p36"/>
          <p:cNvSpPr txBox="1"/>
          <p:nvPr/>
        </p:nvSpPr>
        <p:spPr>
          <a:xfrm>
            <a:off x="201880" y="2874104"/>
            <a:ext cx="3348841"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A cada punto del espacio le asigno un vector…como puedo </a:t>
            </a:r>
            <a:r>
              <a:rPr b="1" i="0" lang="en-US" sz="1600" u="none" cap="none" strike="noStrike">
                <a:solidFill>
                  <a:srgbClr val="000000"/>
                </a:solidFill>
                <a:latin typeface="Arial"/>
                <a:ea typeface="Arial"/>
                <a:cs typeface="Arial"/>
                <a:sym typeface="Arial"/>
              </a:rPr>
              <a:t>visualizar</a:t>
            </a:r>
            <a:r>
              <a:rPr b="0" i="0" lang="en-US" sz="1600" u="none" cap="none" strike="noStrike">
                <a:solidFill>
                  <a:srgbClr val="000000"/>
                </a:solidFill>
                <a:latin typeface="Arial"/>
                <a:ea typeface="Arial"/>
                <a:cs typeface="Arial"/>
                <a:sym typeface="Arial"/>
              </a:rPr>
              <a:t> esto?</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pic>
        <p:nvPicPr>
          <p:cNvPr id="491" name="Google Shape;491;p37"/>
          <p:cNvPicPr preferRelativeResize="0"/>
          <p:nvPr/>
        </p:nvPicPr>
        <p:blipFill rotWithShape="1">
          <a:blip r:embed="rId3">
            <a:alphaModFix/>
          </a:blip>
          <a:srcRect b="0" l="0" r="0" t="0"/>
          <a:stretch/>
        </p:blipFill>
        <p:spPr>
          <a:xfrm>
            <a:off x="3802024" y="1496291"/>
            <a:ext cx="5529960" cy="4607028"/>
          </a:xfrm>
          <a:prstGeom prst="rect">
            <a:avLst/>
          </a:prstGeom>
          <a:noFill/>
          <a:ln>
            <a:noFill/>
          </a:ln>
        </p:spPr>
      </p:pic>
      <p:sp>
        <p:nvSpPr>
          <p:cNvPr id="492" name="Google Shape;492;p37"/>
          <p:cNvSpPr txBox="1"/>
          <p:nvPr>
            <p:ph type="title"/>
          </p:nvPr>
        </p:nvSpPr>
        <p:spPr>
          <a:xfrm>
            <a:off x="337675" y="593367"/>
            <a:ext cx="9230650" cy="763600"/>
          </a:xfrm>
          <a:prstGeom prst="rect">
            <a:avLst/>
          </a:prstGeom>
          <a:solidFill>
            <a:schemeClr val="lt2"/>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Lineas de campo: carga puntual </a:t>
            </a:r>
            <a:r>
              <a:rPr b="1" lang="en-US"/>
              <a:t>positiva</a:t>
            </a:r>
            <a:r>
              <a:rPr lang="en-US"/>
              <a:t> en el origen</a:t>
            </a:r>
            <a:endParaRPr/>
          </a:p>
        </p:txBody>
      </p:sp>
      <p:sp>
        <p:nvSpPr>
          <p:cNvPr id="493" name="Google Shape;493;p37"/>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cxnSp>
        <p:nvCxnSpPr>
          <p:cNvPr id="494" name="Google Shape;494;p37"/>
          <p:cNvCxnSpPr/>
          <p:nvPr/>
        </p:nvCxnSpPr>
        <p:spPr>
          <a:xfrm>
            <a:off x="4845132" y="3705101"/>
            <a:ext cx="3515097" cy="0"/>
          </a:xfrm>
          <a:prstGeom prst="straightConnector1">
            <a:avLst/>
          </a:prstGeom>
          <a:noFill/>
          <a:ln cap="flat" cmpd="sng" w="9525">
            <a:solidFill>
              <a:schemeClr val="lt1"/>
            </a:solidFill>
            <a:prstDash val="solid"/>
            <a:round/>
            <a:headEnd len="sm" w="sm" type="none"/>
            <a:tailEnd len="sm" w="sm" type="none"/>
          </a:ln>
        </p:spPr>
      </p:cxnSp>
      <p:cxnSp>
        <p:nvCxnSpPr>
          <p:cNvPr id="495" name="Google Shape;495;p37"/>
          <p:cNvCxnSpPr/>
          <p:nvPr/>
        </p:nvCxnSpPr>
        <p:spPr>
          <a:xfrm>
            <a:off x="6436426" y="1919995"/>
            <a:ext cx="0" cy="3293273"/>
          </a:xfrm>
          <a:prstGeom prst="straightConnector1">
            <a:avLst/>
          </a:prstGeom>
          <a:noFill/>
          <a:ln cap="flat" cmpd="sng" w="9525">
            <a:solidFill>
              <a:schemeClr val="lt1"/>
            </a:solidFill>
            <a:prstDash val="solid"/>
            <a:round/>
            <a:headEnd len="sm" w="sm" type="none"/>
            <a:tailEnd len="sm" w="sm" type="none"/>
          </a:ln>
        </p:spPr>
      </p:cxnSp>
      <p:cxnSp>
        <p:nvCxnSpPr>
          <p:cNvPr id="496" name="Google Shape;496;p37"/>
          <p:cNvCxnSpPr/>
          <p:nvPr/>
        </p:nvCxnSpPr>
        <p:spPr>
          <a:xfrm rot="10800000">
            <a:off x="4403750" y="1697126"/>
            <a:ext cx="2032676" cy="2007975"/>
          </a:xfrm>
          <a:prstGeom prst="straightConnector1">
            <a:avLst/>
          </a:prstGeom>
          <a:noFill/>
          <a:ln cap="flat" cmpd="sng" w="28575">
            <a:solidFill>
              <a:srgbClr val="FDA739"/>
            </a:solidFill>
            <a:prstDash val="solid"/>
            <a:round/>
            <a:headEnd len="sm" w="sm" type="none"/>
            <a:tailEnd len="med" w="med" type="triangle"/>
          </a:ln>
        </p:spPr>
      </p:cxnSp>
      <p:cxnSp>
        <p:nvCxnSpPr>
          <p:cNvPr id="497" name="Google Shape;497;p37"/>
          <p:cNvCxnSpPr/>
          <p:nvPr/>
        </p:nvCxnSpPr>
        <p:spPr>
          <a:xfrm flipH="1">
            <a:off x="4272077" y="3705101"/>
            <a:ext cx="2164349" cy="464563"/>
          </a:xfrm>
          <a:prstGeom prst="straightConnector1">
            <a:avLst/>
          </a:prstGeom>
          <a:noFill/>
          <a:ln cap="flat" cmpd="sng" w="28575">
            <a:solidFill>
              <a:srgbClr val="FDA739"/>
            </a:solidFill>
            <a:prstDash val="solid"/>
            <a:round/>
            <a:headEnd len="sm" w="sm" type="none"/>
            <a:tailEnd len="med" w="med" type="triangle"/>
          </a:ln>
        </p:spPr>
      </p:cxnSp>
      <p:cxnSp>
        <p:nvCxnSpPr>
          <p:cNvPr id="498" name="Google Shape;498;p37"/>
          <p:cNvCxnSpPr/>
          <p:nvPr/>
        </p:nvCxnSpPr>
        <p:spPr>
          <a:xfrm rot="10800000">
            <a:off x="4191610" y="2933396"/>
            <a:ext cx="2244816" cy="771706"/>
          </a:xfrm>
          <a:prstGeom prst="straightConnector1">
            <a:avLst/>
          </a:prstGeom>
          <a:noFill/>
          <a:ln cap="flat" cmpd="sng" w="28575">
            <a:solidFill>
              <a:srgbClr val="FDA739"/>
            </a:solidFill>
            <a:prstDash val="solid"/>
            <a:round/>
            <a:headEnd len="sm" w="sm" type="none"/>
            <a:tailEnd len="med" w="med" type="triangle"/>
          </a:ln>
        </p:spPr>
      </p:cxnSp>
      <p:cxnSp>
        <p:nvCxnSpPr>
          <p:cNvPr id="499" name="Google Shape;499;p37"/>
          <p:cNvCxnSpPr/>
          <p:nvPr/>
        </p:nvCxnSpPr>
        <p:spPr>
          <a:xfrm>
            <a:off x="6436426" y="3705102"/>
            <a:ext cx="0" cy="1678088"/>
          </a:xfrm>
          <a:prstGeom prst="straightConnector1">
            <a:avLst/>
          </a:prstGeom>
          <a:noFill/>
          <a:ln cap="flat" cmpd="sng" w="28575">
            <a:solidFill>
              <a:srgbClr val="FDA739"/>
            </a:solidFill>
            <a:prstDash val="solid"/>
            <a:round/>
            <a:headEnd len="sm" w="sm" type="none"/>
            <a:tailEnd len="med" w="med" type="triangle"/>
          </a:ln>
        </p:spPr>
      </p:cxnSp>
      <p:cxnSp>
        <p:nvCxnSpPr>
          <p:cNvPr id="500" name="Google Shape;500;p37"/>
          <p:cNvCxnSpPr/>
          <p:nvPr/>
        </p:nvCxnSpPr>
        <p:spPr>
          <a:xfrm flipH="1">
            <a:off x="4967022" y="3705102"/>
            <a:ext cx="1469404" cy="1508166"/>
          </a:xfrm>
          <a:prstGeom prst="straightConnector1">
            <a:avLst/>
          </a:prstGeom>
          <a:noFill/>
          <a:ln cap="flat" cmpd="sng" w="28575">
            <a:solidFill>
              <a:srgbClr val="FDA739"/>
            </a:solidFill>
            <a:prstDash val="solid"/>
            <a:round/>
            <a:headEnd len="sm" w="sm" type="none"/>
            <a:tailEnd len="med" w="med" type="triangle"/>
          </a:ln>
        </p:spPr>
      </p:cxnSp>
      <p:cxnSp>
        <p:nvCxnSpPr>
          <p:cNvPr id="501" name="Google Shape;501;p37"/>
          <p:cNvCxnSpPr/>
          <p:nvPr/>
        </p:nvCxnSpPr>
        <p:spPr>
          <a:xfrm flipH="1" rot="10800000">
            <a:off x="6436426" y="2933396"/>
            <a:ext cx="2553955" cy="771706"/>
          </a:xfrm>
          <a:prstGeom prst="straightConnector1">
            <a:avLst/>
          </a:prstGeom>
          <a:noFill/>
          <a:ln cap="flat" cmpd="sng" w="28575">
            <a:solidFill>
              <a:srgbClr val="FDA739"/>
            </a:solidFill>
            <a:prstDash val="solid"/>
            <a:round/>
            <a:headEnd len="sm" w="sm" type="none"/>
            <a:tailEnd len="med" w="med" type="triangle"/>
          </a:ln>
        </p:spPr>
      </p:cxnSp>
      <p:cxnSp>
        <p:nvCxnSpPr>
          <p:cNvPr id="502" name="Google Shape;502;p37"/>
          <p:cNvCxnSpPr/>
          <p:nvPr/>
        </p:nvCxnSpPr>
        <p:spPr>
          <a:xfrm>
            <a:off x="6436426" y="3705101"/>
            <a:ext cx="1427414" cy="1437485"/>
          </a:xfrm>
          <a:prstGeom prst="straightConnector1">
            <a:avLst/>
          </a:prstGeom>
          <a:noFill/>
          <a:ln cap="flat" cmpd="sng" w="28575">
            <a:solidFill>
              <a:srgbClr val="FDA739"/>
            </a:solidFill>
            <a:prstDash val="solid"/>
            <a:round/>
            <a:headEnd len="sm" w="sm" type="none"/>
            <a:tailEnd len="med" w="med" type="triangle"/>
          </a:ln>
        </p:spPr>
      </p:cxnSp>
      <p:cxnSp>
        <p:nvCxnSpPr>
          <p:cNvPr id="503" name="Google Shape;503;p37"/>
          <p:cNvCxnSpPr/>
          <p:nvPr/>
        </p:nvCxnSpPr>
        <p:spPr>
          <a:xfrm>
            <a:off x="6436426" y="3705102"/>
            <a:ext cx="2180880" cy="0"/>
          </a:xfrm>
          <a:prstGeom prst="straightConnector1">
            <a:avLst/>
          </a:prstGeom>
          <a:noFill/>
          <a:ln cap="flat" cmpd="sng" w="28575">
            <a:solidFill>
              <a:srgbClr val="FDA739"/>
            </a:solidFill>
            <a:prstDash val="solid"/>
            <a:round/>
            <a:headEnd len="sm" w="sm" type="none"/>
            <a:tailEnd len="med" w="med" type="triangle"/>
          </a:ln>
        </p:spPr>
      </p:cxnSp>
      <p:cxnSp>
        <p:nvCxnSpPr>
          <p:cNvPr id="504" name="Google Shape;504;p37"/>
          <p:cNvCxnSpPr/>
          <p:nvPr/>
        </p:nvCxnSpPr>
        <p:spPr>
          <a:xfrm flipH="1" rot="10800000">
            <a:off x="6436426" y="2004367"/>
            <a:ext cx="1734652" cy="1700734"/>
          </a:xfrm>
          <a:prstGeom prst="straightConnector1">
            <a:avLst/>
          </a:prstGeom>
          <a:noFill/>
          <a:ln cap="flat" cmpd="sng" w="28575">
            <a:solidFill>
              <a:srgbClr val="FDA739"/>
            </a:solidFill>
            <a:prstDash val="solid"/>
            <a:round/>
            <a:headEnd len="sm" w="sm" type="none"/>
            <a:tailEnd len="med" w="med" type="triangle"/>
          </a:ln>
        </p:spPr>
      </p:cxnSp>
      <p:cxnSp>
        <p:nvCxnSpPr>
          <p:cNvPr id="505" name="Google Shape;505;p37"/>
          <p:cNvCxnSpPr/>
          <p:nvPr/>
        </p:nvCxnSpPr>
        <p:spPr>
          <a:xfrm flipH="1">
            <a:off x="4967022" y="3700177"/>
            <a:ext cx="1546958" cy="4925"/>
          </a:xfrm>
          <a:prstGeom prst="straightConnector1">
            <a:avLst/>
          </a:prstGeom>
          <a:noFill/>
          <a:ln cap="flat" cmpd="sng" w="28575">
            <a:solidFill>
              <a:srgbClr val="FDA739"/>
            </a:solidFill>
            <a:prstDash val="solid"/>
            <a:round/>
            <a:headEnd len="sm" w="sm" type="none"/>
            <a:tailEnd len="med" w="med" type="triangle"/>
          </a:ln>
        </p:spPr>
      </p:cxnSp>
      <p:cxnSp>
        <p:nvCxnSpPr>
          <p:cNvPr id="506" name="Google Shape;506;p37"/>
          <p:cNvCxnSpPr/>
          <p:nvPr/>
        </p:nvCxnSpPr>
        <p:spPr>
          <a:xfrm rot="10800000">
            <a:off x="6436426" y="2274579"/>
            <a:ext cx="0" cy="1430523"/>
          </a:xfrm>
          <a:prstGeom prst="straightConnector1">
            <a:avLst/>
          </a:prstGeom>
          <a:noFill/>
          <a:ln cap="flat" cmpd="sng" w="28575">
            <a:solidFill>
              <a:srgbClr val="FDA739"/>
            </a:solidFill>
            <a:prstDash val="solid"/>
            <a:round/>
            <a:headEnd len="sm" w="sm" type="none"/>
            <a:tailEnd len="med" w="med" type="triangle"/>
          </a:ln>
        </p:spPr>
      </p:cxnSp>
      <p:cxnSp>
        <p:nvCxnSpPr>
          <p:cNvPr id="507" name="Google Shape;507;p37"/>
          <p:cNvCxnSpPr/>
          <p:nvPr/>
        </p:nvCxnSpPr>
        <p:spPr>
          <a:xfrm>
            <a:off x="6436426" y="3700178"/>
            <a:ext cx="1923803" cy="666996"/>
          </a:xfrm>
          <a:prstGeom prst="straightConnector1">
            <a:avLst/>
          </a:prstGeom>
          <a:noFill/>
          <a:ln cap="flat" cmpd="sng" w="28575">
            <a:solidFill>
              <a:srgbClr val="FDA739"/>
            </a:solidFill>
            <a:prstDash val="solid"/>
            <a:round/>
            <a:headEnd len="sm" w="sm" type="none"/>
            <a:tailEnd len="med" w="med" type="triangle"/>
          </a:ln>
        </p:spPr>
      </p:cxnSp>
      <p:sp>
        <p:nvSpPr>
          <p:cNvPr id="508" name="Google Shape;508;p37"/>
          <p:cNvSpPr txBox="1"/>
          <p:nvPr/>
        </p:nvSpPr>
        <p:spPr>
          <a:xfrm>
            <a:off x="201881" y="4000387"/>
            <a:ext cx="334884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Las </a:t>
            </a:r>
            <a:r>
              <a:rPr b="1" i="0" lang="en-US" sz="1600" u="none" cap="none" strike="noStrike">
                <a:solidFill>
                  <a:srgbClr val="000000"/>
                </a:solidFill>
                <a:latin typeface="Arial"/>
                <a:ea typeface="Arial"/>
                <a:cs typeface="Arial"/>
                <a:sym typeface="Arial"/>
              </a:rPr>
              <a:t>lineas de campo </a:t>
            </a:r>
            <a:r>
              <a:rPr b="0" i="0" lang="en-US" sz="1600" u="none" cap="none" strike="noStrike">
                <a:solidFill>
                  <a:srgbClr val="000000"/>
                </a:solidFill>
                <a:latin typeface="Arial"/>
                <a:ea typeface="Arial"/>
                <a:cs typeface="Arial"/>
                <a:sym typeface="Arial"/>
              </a:rPr>
              <a:t>son lineas que, en cada punto del espacio, son </a:t>
            </a:r>
            <a:r>
              <a:rPr b="1" i="0" lang="en-US" sz="1600" u="none" cap="none" strike="noStrike">
                <a:solidFill>
                  <a:srgbClr val="000000"/>
                </a:solidFill>
                <a:latin typeface="Arial"/>
                <a:ea typeface="Arial"/>
                <a:cs typeface="Arial"/>
                <a:sym typeface="Arial"/>
              </a:rPr>
              <a:t>tangentes</a:t>
            </a:r>
            <a:r>
              <a:rPr b="0" i="0" lang="en-US" sz="1600" u="none" cap="none" strike="noStrike">
                <a:solidFill>
                  <a:srgbClr val="000000"/>
                </a:solidFill>
                <a:latin typeface="Arial"/>
                <a:ea typeface="Arial"/>
                <a:cs typeface="Arial"/>
                <a:sym typeface="Arial"/>
              </a:rPr>
              <a:t> al campo electrico.</a:t>
            </a:r>
            <a:endParaRPr b="0" i="0" sz="1600" u="none" cap="none" strike="noStrike">
              <a:solidFill>
                <a:srgbClr val="000000"/>
              </a:solidFill>
              <a:latin typeface="Arial"/>
              <a:ea typeface="Arial"/>
              <a:cs typeface="Arial"/>
              <a:sym typeface="Arial"/>
            </a:endParaRPr>
          </a:p>
        </p:txBody>
      </p:sp>
      <p:sp>
        <p:nvSpPr>
          <p:cNvPr id="509" name="Google Shape;509;p37"/>
          <p:cNvSpPr/>
          <p:nvPr/>
        </p:nvSpPr>
        <p:spPr>
          <a:xfrm>
            <a:off x="719885" y="1919995"/>
            <a:ext cx="2422458" cy="602281"/>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510" name="Google Shape;510;p37"/>
          <p:cNvSpPr txBox="1"/>
          <p:nvPr/>
        </p:nvSpPr>
        <p:spPr>
          <a:xfrm>
            <a:off x="201880" y="2874104"/>
            <a:ext cx="3348841"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A cada punto del espacio le asigno un vector…como puedo visualizar esto?</a:t>
            </a:r>
            <a:endParaRPr b="0" i="0" sz="16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id="515" name="Google Shape;515;p38"/>
          <p:cNvPicPr preferRelativeResize="0"/>
          <p:nvPr/>
        </p:nvPicPr>
        <p:blipFill rotWithShape="1">
          <a:blip r:embed="rId3">
            <a:alphaModFix/>
          </a:blip>
          <a:srcRect b="0" l="0" r="0" t="0"/>
          <a:stretch/>
        </p:blipFill>
        <p:spPr>
          <a:xfrm>
            <a:off x="3802024" y="1496292"/>
            <a:ext cx="5529959" cy="4607027"/>
          </a:xfrm>
          <a:prstGeom prst="rect">
            <a:avLst/>
          </a:prstGeom>
          <a:noFill/>
          <a:ln>
            <a:noFill/>
          </a:ln>
        </p:spPr>
      </p:pic>
      <p:sp>
        <p:nvSpPr>
          <p:cNvPr id="516" name="Google Shape;516;p38"/>
          <p:cNvSpPr txBox="1"/>
          <p:nvPr>
            <p:ph type="title"/>
          </p:nvPr>
        </p:nvSpPr>
        <p:spPr>
          <a:xfrm>
            <a:off x="337675" y="593367"/>
            <a:ext cx="9230650" cy="763600"/>
          </a:xfrm>
          <a:prstGeom prst="rect">
            <a:avLst/>
          </a:prstGeom>
          <a:solidFill>
            <a:schemeClr val="lt2"/>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Lineas de campo: carga puntual </a:t>
            </a:r>
            <a:r>
              <a:rPr b="1" lang="en-US"/>
              <a:t>positiva</a:t>
            </a:r>
            <a:r>
              <a:rPr lang="en-US"/>
              <a:t> en el origen</a:t>
            </a:r>
            <a:endParaRPr/>
          </a:p>
        </p:txBody>
      </p:sp>
      <p:sp>
        <p:nvSpPr>
          <p:cNvPr id="517" name="Google Shape;517;p38"/>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cxnSp>
        <p:nvCxnSpPr>
          <p:cNvPr id="518" name="Google Shape;518;p38"/>
          <p:cNvCxnSpPr/>
          <p:nvPr/>
        </p:nvCxnSpPr>
        <p:spPr>
          <a:xfrm>
            <a:off x="4845132" y="3705101"/>
            <a:ext cx="3515097" cy="0"/>
          </a:xfrm>
          <a:prstGeom prst="straightConnector1">
            <a:avLst/>
          </a:prstGeom>
          <a:noFill/>
          <a:ln cap="flat" cmpd="sng" w="9525">
            <a:solidFill>
              <a:schemeClr val="lt1"/>
            </a:solidFill>
            <a:prstDash val="solid"/>
            <a:round/>
            <a:headEnd len="sm" w="sm" type="none"/>
            <a:tailEnd len="sm" w="sm" type="none"/>
          </a:ln>
        </p:spPr>
      </p:cxnSp>
      <p:cxnSp>
        <p:nvCxnSpPr>
          <p:cNvPr id="519" name="Google Shape;519;p38"/>
          <p:cNvCxnSpPr/>
          <p:nvPr/>
        </p:nvCxnSpPr>
        <p:spPr>
          <a:xfrm>
            <a:off x="6436426" y="1919995"/>
            <a:ext cx="0" cy="3293273"/>
          </a:xfrm>
          <a:prstGeom prst="straightConnector1">
            <a:avLst/>
          </a:prstGeom>
          <a:noFill/>
          <a:ln cap="flat" cmpd="sng" w="9525">
            <a:solidFill>
              <a:schemeClr val="lt1"/>
            </a:solidFill>
            <a:prstDash val="solid"/>
            <a:round/>
            <a:headEnd len="sm" w="sm" type="none"/>
            <a:tailEnd len="sm" w="sm" type="none"/>
          </a:ln>
        </p:spPr>
      </p:cxnSp>
      <p:cxnSp>
        <p:nvCxnSpPr>
          <p:cNvPr id="520" name="Google Shape;520;p38"/>
          <p:cNvCxnSpPr/>
          <p:nvPr/>
        </p:nvCxnSpPr>
        <p:spPr>
          <a:xfrm rot="10800000">
            <a:off x="4403750" y="1697126"/>
            <a:ext cx="2032676" cy="2007975"/>
          </a:xfrm>
          <a:prstGeom prst="straightConnector1">
            <a:avLst/>
          </a:prstGeom>
          <a:noFill/>
          <a:ln cap="flat" cmpd="sng" w="28575">
            <a:solidFill>
              <a:srgbClr val="FDA739"/>
            </a:solidFill>
            <a:prstDash val="solid"/>
            <a:round/>
            <a:headEnd len="sm" w="sm" type="none"/>
            <a:tailEnd len="med" w="med" type="triangle"/>
          </a:ln>
        </p:spPr>
      </p:cxnSp>
      <p:cxnSp>
        <p:nvCxnSpPr>
          <p:cNvPr id="521" name="Google Shape;521;p38"/>
          <p:cNvCxnSpPr/>
          <p:nvPr/>
        </p:nvCxnSpPr>
        <p:spPr>
          <a:xfrm flipH="1">
            <a:off x="4272077" y="3705101"/>
            <a:ext cx="2164349" cy="464563"/>
          </a:xfrm>
          <a:prstGeom prst="straightConnector1">
            <a:avLst/>
          </a:prstGeom>
          <a:noFill/>
          <a:ln cap="flat" cmpd="sng" w="28575">
            <a:solidFill>
              <a:srgbClr val="FDA739"/>
            </a:solidFill>
            <a:prstDash val="solid"/>
            <a:round/>
            <a:headEnd len="sm" w="sm" type="none"/>
            <a:tailEnd len="med" w="med" type="triangle"/>
          </a:ln>
        </p:spPr>
      </p:cxnSp>
      <p:cxnSp>
        <p:nvCxnSpPr>
          <p:cNvPr id="522" name="Google Shape;522;p38"/>
          <p:cNvCxnSpPr/>
          <p:nvPr/>
        </p:nvCxnSpPr>
        <p:spPr>
          <a:xfrm rot="10800000">
            <a:off x="4191610" y="2933396"/>
            <a:ext cx="2244816" cy="771706"/>
          </a:xfrm>
          <a:prstGeom prst="straightConnector1">
            <a:avLst/>
          </a:prstGeom>
          <a:noFill/>
          <a:ln cap="flat" cmpd="sng" w="28575">
            <a:solidFill>
              <a:srgbClr val="FDA739"/>
            </a:solidFill>
            <a:prstDash val="solid"/>
            <a:round/>
            <a:headEnd len="sm" w="sm" type="none"/>
            <a:tailEnd len="med" w="med" type="triangle"/>
          </a:ln>
        </p:spPr>
      </p:cxnSp>
      <p:cxnSp>
        <p:nvCxnSpPr>
          <p:cNvPr id="523" name="Google Shape;523;p38"/>
          <p:cNvCxnSpPr/>
          <p:nvPr/>
        </p:nvCxnSpPr>
        <p:spPr>
          <a:xfrm>
            <a:off x="6436426" y="3705102"/>
            <a:ext cx="0" cy="1678088"/>
          </a:xfrm>
          <a:prstGeom prst="straightConnector1">
            <a:avLst/>
          </a:prstGeom>
          <a:noFill/>
          <a:ln cap="flat" cmpd="sng" w="28575">
            <a:solidFill>
              <a:srgbClr val="FDA739"/>
            </a:solidFill>
            <a:prstDash val="solid"/>
            <a:round/>
            <a:headEnd len="sm" w="sm" type="none"/>
            <a:tailEnd len="med" w="med" type="triangle"/>
          </a:ln>
        </p:spPr>
      </p:cxnSp>
      <p:cxnSp>
        <p:nvCxnSpPr>
          <p:cNvPr id="524" name="Google Shape;524;p38"/>
          <p:cNvCxnSpPr/>
          <p:nvPr/>
        </p:nvCxnSpPr>
        <p:spPr>
          <a:xfrm flipH="1">
            <a:off x="4967022" y="3705102"/>
            <a:ext cx="1469404" cy="1508166"/>
          </a:xfrm>
          <a:prstGeom prst="straightConnector1">
            <a:avLst/>
          </a:prstGeom>
          <a:noFill/>
          <a:ln cap="flat" cmpd="sng" w="28575">
            <a:solidFill>
              <a:srgbClr val="FDA739"/>
            </a:solidFill>
            <a:prstDash val="solid"/>
            <a:round/>
            <a:headEnd len="sm" w="sm" type="none"/>
            <a:tailEnd len="med" w="med" type="triangle"/>
          </a:ln>
        </p:spPr>
      </p:cxnSp>
      <p:cxnSp>
        <p:nvCxnSpPr>
          <p:cNvPr id="525" name="Google Shape;525;p38"/>
          <p:cNvCxnSpPr/>
          <p:nvPr/>
        </p:nvCxnSpPr>
        <p:spPr>
          <a:xfrm flipH="1" rot="10800000">
            <a:off x="6436426" y="2933396"/>
            <a:ext cx="2553955" cy="771706"/>
          </a:xfrm>
          <a:prstGeom prst="straightConnector1">
            <a:avLst/>
          </a:prstGeom>
          <a:noFill/>
          <a:ln cap="flat" cmpd="sng" w="28575">
            <a:solidFill>
              <a:srgbClr val="FDA739"/>
            </a:solidFill>
            <a:prstDash val="solid"/>
            <a:round/>
            <a:headEnd len="sm" w="sm" type="none"/>
            <a:tailEnd len="med" w="med" type="triangle"/>
          </a:ln>
        </p:spPr>
      </p:cxnSp>
      <p:cxnSp>
        <p:nvCxnSpPr>
          <p:cNvPr id="526" name="Google Shape;526;p38"/>
          <p:cNvCxnSpPr/>
          <p:nvPr/>
        </p:nvCxnSpPr>
        <p:spPr>
          <a:xfrm>
            <a:off x="6436426" y="3705101"/>
            <a:ext cx="1427414" cy="1437485"/>
          </a:xfrm>
          <a:prstGeom prst="straightConnector1">
            <a:avLst/>
          </a:prstGeom>
          <a:noFill/>
          <a:ln cap="flat" cmpd="sng" w="28575">
            <a:solidFill>
              <a:srgbClr val="FDA739"/>
            </a:solidFill>
            <a:prstDash val="solid"/>
            <a:round/>
            <a:headEnd len="sm" w="sm" type="none"/>
            <a:tailEnd len="med" w="med" type="triangle"/>
          </a:ln>
        </p:spPr>
      </p:cxnSp>
      <p:cxnSp>
        <p:nvCxnSpPr>
          <p:cNvPr id="527" name="Google Shape;527;p38"/>
          <p:cNvCxnSpPr/>
          <p:nvPr/>
        </p:nvCxnSpPr>
        <p:spPr>
          <a:xfrm>
            <a:off x="6436426" y="3705102"/>
            <a:ext cx="2180880" cy="0"/>
          </a:xfrm>
          <a:prstGeom prst="straightConnector1">
            <a:avLst/>
          </a:prstGeom>
          <a:noFill/>
          <a:ln cap="flat" cmpd="sng" w="28575">
            <a:solidFill>
              <a:srgbClr val="FDA739"/>
            </a:solidFill>
            <a:prstDash val="solid"/>
            <a:round/>
            <a:headEnd len="sm" w="sm" type="none"/>
            <a:tailEnd len="med" w="med" type="triangle"/>
          </a:ln>
        </p:spPr>
      </p:cxnSp>
      <p:cxnSp>
        <p:nvCxnSpPr>
          <p:cNvPr id="528" name="Google Shape;528;p38"/>
          <p:cNvCxnSpPr/>
          <p:nvPr/>
        </p:nvCxnSpPr>
        <p:spPr>
          <a:xfrm flipH="1" rot="10800000">
            <a:off x="6436426" y="2004367"/>
            <a:ext cx="1734652" cy="1700734"/>
          </a:xfrm>
          <a:prstGeom prst="straightConnector1">
            <a:avLst/>
          </a:prstGeom>
          <a:noFill/>
          <a:ln cap="flat" cmpd="sng" w="28575">
            <a:solidFill>
              <a:srgbClr val="FDA739"/>
            </a:solidFill>
            <a:prstDash val="solid"/>
            <a:round/>
            <a:headEnd len="sm" w="sm" type="none"/>
            <a:tailEnd len="med" w="med" type="triangle"/>
          </a:ln>
        </p:spPr>
      </p:cxnSp>
      <p:cxnSp>
        <p:nvCxnSpPr>
          <p:cNvPr id="529" name="Google Shape;529;p38"/>
          <p:cNvCxnSpPr/>
          <p:nvPr/>
        </p:nvCxnSpPr>
        <p:spPr>
          <a:xfrm flipH="1">
            <a:off x="4967022" y="3700177"/>
            <a:ext cx="1546958" cy="4925"/>
          </a:xfrm>
          <a:prstGeom prst="straightConnector1">
            <a:avLst/>
          </a:prstGeom>
          <a:noFill/>
          <a:ln cap="flat" cmpd="sng" w="28575">
            <a:solidFill>
              <a:srgbClr val="FDA739"/>
            </a:solidFill>
            <a:prstDash val="solid"/>
            <a:round/>
            <a:headEnd len="sm" w="sm" type="none"/>
            <a:tailEnd len="med" w="med" type="triangle"/>
          </a:ln>
        </p:spPr>
      </p:cxnSp>
      <p:cxnSp>
        <p:nvCxnSpPr>
          <p:cNvPr id="530" name="Google Shape;530;p38"/>
          <p:cNvCxnSpPr/>
          <p:nvPr/>
        </p:nvCxnSpPr>
        <p:spPr>
          <a:xfrm rot="10800000">
            <a:off x="6436426" y="2274579"/>
            <a:ext cx="0" cy="1430523"/>
          </a:xfrm>
          <a:prstGeom prst="straightConnector1">
            <a:avLst/>
          </a:prstGeom>
          <a:noFill/>
          <a:ln cap="flat" cmpd="sng" w="28575">
            <a:solidFill>
              <a:srgbClr val="FDA739"/>
            </a:solidFill>
            <a:prstDash val="solid"/>
            <a:round/>
            <a:headEnd len="sm" w="sm" type="none"/>
            <a:tailEnd len="med" w="med" type="triangle"/>
          </a:ln>
        </p:spPr>
      </p:cxnSp>
      <p:cxnSp>
        <p:nvCxnSpPr>
          <p:cNvPr id="531" name="Google Shape;531;p38"/>
          <p:cNvCxnSpPr/>
          <p:nvPr/>
        </p:nvCxnSpPr>
        <p:spPr>
          <a:xfrm>
            <a:off x="6436426" y="3700178"/>
            <a:ext cx="1923803" cy="666996"/>
          </a:xfrm>
          <a:prstGeom prst="straightConnector1">
            <a:avLst/>
          </a:prstGeom>
          <a:noFill/>
          <a:ln cap="flat" cmpd="sng" w="28575">
            <a:solidFill>
              <a:srgbClr val="FDA739"/>
            </a:solidFill>
            <a:prstDash val="solid"/>
            <a:round/>
            <a:headEnd len="sm" w="sm" type="none"/>
            <a:tailEnd len="med" w="med" type="triangle"/>
          </a:ln>
        </p:spPr>
      </p:cxnSp>
      <p:sp>
        <p:nvSpPr>
          <p:cNvPr id="532" name="Google Shape;532;p38"/>
          <p:cNvSpPr txBox="1"/>
          <p:nvPr/>
        </p:nvSpPr>
        <p:spPr>
          <a:xfrm>
            <a:off x="201881" y="4000387"/>
            <a:ext cx="334884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Las </a:t>
            </a:r>
            <a:r>
              <a:rPr b="1" i="0" lang="en-US" sz="1600" u="none" cap="none" strike="noStrike">
                <a:solidFill>
                  <a:srgbClr val="000000"/>
                </a:solidFill>
                <a:latin typeface="Arial"/>
                <a:ea typeface="Arial"/>
                <a:cs typeface="Arial"/>
                <a:sym typeface="Arial"/>
              </a:rPr>
              <a:t>lineas de campo </a:t>
            </a:r>
            <a:r>
              <a:rPr b="0" i="0" lang="en-US" sz="1600" u="none" cap="none" strike="noStrike">
                <a:solidFill>
                  <a:srgbClr val="000000"/>
                </a:solidFill>
                <a:latin typeface="Arial"/>
                <a:ea typeface="Arial"/>
                <a:cs typeface="Arial"/>
                <a:sym typeface="Arial"/>
              </a:rPr>
              <a:t>son lineas que, en cada punto del espacio, son </a:t>
            </a:r>
            <a:r>
              <a:rPr b="1" i="0" lang="en-US" sz="1600" u="none" cap="none" strike="noStrike">
                <a:solidFill>
                  <a:srgbClr val="000000"/>
                </a:solidFill>
                <a:latin typeface="Arial"/>
                <a:ea typeface="Arial"/>
                <a:cs typeface="Arial"/>
                <a:sym typeface="Arial"/>
              </a:rPr>
              <a:t>tangentes</a:t>
            </a:r>
            <a:r>
              <a:rPr b="0" i="0" lang="en-US" sz="1600" u="none" cap="none" strike="noStrike">
                <a:solidFill>
                  <a:srgbClr val="000000"/>
                </a:solidFill>
                <a:latin typeface="Arial"/>
                <a:ea typeface="Arial"/>
                <a:cs typeface="Arial"/>
                <a:sym typeface="Arial"/>
              </a:rPr>
              <a:t> al campo electrico.</a:t>
            </a:r>
            <a:endParaRPr b="0" i="0" sz="1600" u="none" cap="none" strike="noStrike">
              <a:solidFill>
                <a:srgbClr val="000000"/>
              </a:solidFill>
              <a:latin typeface="Arial"/>
              <a:ea typeface="Arial"/>
              <a:cs typeface="Arial"/>
              <a:sym typeface="Arial"/>
            </a:endParaRPr>
          </a:p>
        </p:txBody>
      </p:sp>
      <p:sp>
        <p:nvSpPr>
          <p:cNvPr id="533" name="Google Shape;533;p38"/>
          <p:cNvSpPr/>
          <p:nvPr/>
        </p:nvSpPr>
        <p:spPr>
          <a:xfrm>
            <a:off x="719885" y="1919995"/>
            <a:ext cx="2422458" cy="602281"/>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534" name="Google Shape;534;p38"/>
          <p:cNvSpPr txBox="1"/>
          <p:nvPr/>
        </p:nvSpPr>
        <p:spPr>
          <a:xfrm>
            <a:off x="201880" y="2874104"/>
            <a:ext cx="3348841"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A cada punto del espacio le asigno un vector…como puedo visualizar esto?</a:t>
            </a:r>
            <a:endParaRPr b="0" i="0" sz="1600" u="none" cap="none" strike="noStrike">
              <a:solidFill>
                <a:srgbClr val="000000"/>
              </a:solidFill>
              <a:latin typeface="Arial"/>
              <a:ea typeface="Arial"/>
              <a:cs typeface="Arial"/>
              <a:sym typeface="Arial"/>
            </a:endParaRPr>
          </a:p>
        </p:txBody>
      </p:sp>
      <p:sp>
        <p:nvSpPr>
          <p:cNvPr id="535" name="Google Shape;535;p38"/>
          <p:cNvSpPr txBox="1"/>
          <p:nvPr/>
        </p:nvSpPr>
        <p:spPr>
          <a:xfrm>
            <a:off x="285008" y="5082642"/>
            <a:ext cx="3517016"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Notar:</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Lineas parecen </a:t>
            </a:r>
            <a:r>
              <a:rPr b="1" i="0" lang="en-US" sz="1600" u="none" cap="none" strike="noStrike">
                <a:solidFill>
                  <a:srgbClr val="000000"/>
                </a:solidFill>
                <a:latin typeface="Arial"/>
                <a:ea typeface="Arial"/>
                <a:cs typeface="Arial"/>
                <a:sym typeface="Arial"/>
              </a:rPr>
              <a:t>crearse</a:t>
            </a:r>
            <a:r>
              <a:rPr b="0" i="0" lang="en-US" sz="1600" u="none" cap="none" strike="noStrike">
                <a:solidFill>
                  <a:srgbClr val="000000"/>
                </a:solidFill>
                <a:latin typeface="Arial"/>
                <a:ea typeface="Arial"/>
                <a:cs typeface="Arial"/>
                <a:sym typeface="Arial"/>
              </a:rPr>
              <a:t> </a:t>
            </a:r>
            <a:r>
              <a:rPr b="1" i="0" lang="en-US" sz="1600" u="none" cap="none" strike="noStrike">
                <a:solidFill>
                  <a:srgbClr val="000000"/>
                </a:solidFill>
                <a:latin typeface="Arial"/>
                <a:ea typeface="Arial"/>
                <a:cs typeface="Arial"/>
                <a:sym typeface="Arial"/>
              </a:rPr>
              <a:t>y</a:t>
            </a:r>
            <a:r>
              <a:rPr b="0" i="0" lang="en-US" sz="1600" u="none" cap="none" strike="noStrike">
                <a:solidFill>
                  <a:srgbClr val="000000"/>
                </a:solidFill>
                <a:latin typeface="Arial"/>
                <a:ea typeface="Arial"/>
                <a:cs typeface="Arial"/>
                <a:sym typeface="Arial"/>
              </a:rPr>
              <a:t> </a:t>
            </a:r>
            <a:r>
              <a:rPr b="1" i="0" lang="en-US" sz="1600" u="none" cap="none" strike="noStrike">
                <a:solidFill>
                  <a:srgbClr val="000000"/>
                </a:solidFill>
                <a:latin typeface="Arial"/>
                <a:ea typeface="Arial"/>
                <a:cs typeface="Arial"/>
                <a:sym typeface="Arial"/>
              </a:rPr>
              <a:t>diverger</a:t>
            </a:r>
            <a:r>
              <a:rPr b="0" i="0" lang="en-US" sz="1600" u="none" cap="none" strike="noStrike">
                <a:solidFill>
                  <a:srgbClr val="000000"/>
                </a:solidFill>
                <a:latin typeface="Arial"/>
                <a:ea typeface="Arial"/>
                <a:cs typeface="Arial"/>
                <a:sym typeface="Arial"/>
              </a:rPr>
              <a:t> desde la carga fuente positiva.</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536" name="Google Shape;536;p38"/>
          <p:cNvSpPr/>
          <p:nvPr/>
        </p:nvSpPr>
        <p:spPr>
          <a:xfrm>
            <a:off x="306250" y="6171739"/>
            <a:ext cx="7557590" cy="584775"/>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Si bien cada linea pierde informacion de intensidad de E, las zonas de </a:t>
            </a:r>
            <a:r>
              <a:rPr b="1" i="0" lang="en-US" sz="1600" u="none" cap="none" strike="noStrike">
                <a:solidFill>
                  <a:srgbClr val="000000"/>
                </a:solidFill>
                <a:latin typeface="Arial"/>
                <a:ea typeface="Arial"/>
                <a:cs typeface="Arial"/>
                <a:sym typeface="Arial"/>
              </a:rPr>
              <a:t>mayor densidad</a:t>
            </a:r>
            <a:r>
              <a:rPr b="0" i="0" lang="en-US" sz="1600" u="none" cap="none" strike="noStrike">
                <a:solidFill>
                  <a:srgbClr val="000000"/>
                </a:solidFill>
                <a:latin typeface="Arial"/>
                <a:ea typeface="Arial"/>
                <a:cs typeface="Arial"/>
                <a:sym typeface="Arial"/>
              </a:rPr>
              <a:t> de lineas se corresponden con </a:t>
            </a:r>
            <a:r>
              <a:rPr b="1" i="0" lang="en-US" sz="1600" u="none" cap="none" strike="noStrike">
                <a:solidFill>
                  <a:srgbClr val="000000"/>
                </a:solidFill>
                <a:latin typeface="Arial"/>
                <a:ea typeface="Arial"/>
                <a:cs typeface="Arial"/>
                <a:sym typeface="Arial"/>
              </a:rPr>
              <a:t>mayor intensidad </a:t>
            </a:r>
            <a:r>
              <a:rPr b="0" i="0" lang="en-US" sz="1600" u="none" cap="none" strike="noStrike">
                <a:solidFill>
                  <a:srgbClr val="000000"/>
                </a:solidFill>
                <a:latin typeface="Arial"/>
                <a:ea typeface="Arial"/>
                <a:cs typeface="Arial"/>
                <a:sym typeface="Arial"/>
              </a:rPr>
              <a:t>del campo </a:t>
            </a:r>
            <a:endParaRPr/>
          </a:p>
        </p:txBody>
      </p:sp>
      <p:sp>
        <p:nvSpPr>
          <p:cNvPr id="537" name="Google Shape;537;p38"/>
          <p:cNvSpPr/>
          <p:nvPr/>
        </p:nvSpPr>
        <p:spPr>
          <a:xfrm>
            <a:off x="6353247" y="3621974"/>
            <a:ext cx="190005" cy="190005"/>
          </a:xfrm>
          <a:prstGeom prst="ellipse">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a:t>
            </a:r>
            <a:endParaRPr b="0" i="0" sz="16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pic>
        <p:nvPicPr>
          <p:cNvPr id="542" name="Google Shape;542;p39"/>
          <p:cNvPicPr preferRelativeResize="0"/>
          <p:nvPr/>
        </p:nvPicPr>
        <p:blipFill rotWithShape="1">
          <a:blip r:embed="rId3">
            <a:alphaModFix/>
          </a:blip>
          <a:srcRect b="0" l="0" r="0" t="0"/>
          <a:stretch/>
        </p:blipFill>
        <p:spPr>
          <a:xfrm>
            <a:off x="3802024" y="1479377"/>
            <a:ext cx="5529959" cy="4607027"/>
          </a:xfrm>
          <a:prstGeom prst="rect">
            <a:avLst/>
          </a:prstGeom>
          <a:noFill/>
          <a:ln>
            <a:noFill/>
          </a:ln>
        </p:spPr>
      </p:pic>
      <p:sp>
        <p:nvSpPr>
          <p:cNvPr id="543" name="Google Shape;543;p39"/>
          <p:cNvSpPr txBox="1"/>
          <p:nvPr>
            <p:ph type="title"/>
          </p:nvPr>
        </p:nvSpPr>
        <p:spPr>
          <a:xfrm>
            <a:off x="337675" y="593367"/>
            <a:ext cx="9230650" cy="763600"/>
          </a:xfrm>
          <a:prstGeom prst="rect">
            <a:avLst/>
          </a:prstGeom>
          <a:solidFill>
            <a:schemeClr val="lt2"/>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Lineas de campo: carga puntual </a:t>
            </a:r>
            <a:r>
              <a:rPr b="1" lang="en-US"/>
              <a:t>negativa </a:t>
            </a:r>
            <a:r>
              <a:rPr lang="en-US"/>
              <a:t>en el origen</a:t>
            </a:r>
            <a:endParaRPr/>
          </a:p>
        </p:txBody>
      </p:sp>
      <p:sp>
        <p:nvSpPr>
          <p:cNvPr id="544" name="Google Shape;544;p39"/>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cxnSp>
        <p:nvCxnSpPr>
          <p:cNvPr id="545" name="Google Shape;545;p39"/>
          <p:cNvCxnSpPr/>
          <p:nvPr/>
        </p:nvCxnSpPr>
        <p:spPr>
          <a:xfrm>
            <a:off x="4845132" y="3705101"/>
            <a:ext cx="3515097" cy="0"/>
          </a:xfrm>
          <a:prstGeom prst="straightConnector1">
            <a:avLst/>
          </a:prstGeom>
          <a:noFill/>
          <a:ln cap="flat" cmpd="sng" w="9525">
            <a:solidFill>
              <a:schemeClr val="lt1"/>
            </a:solidFill>
            <a:prstDash val="solid"/>
            <a:round/>
            <a:headEnd len="sm" w="sm" type="none"/>
            <a:tailEnd len="sm" w="sm" type="none"/>
          </a:ln>
        </p:spPr>
      </p:cxnSp>
      <p:cxnSp>
        <p:nvCxnSpPr>
          <p:cNvPr id="546" name="Google Shape;546;p39"/>
          <p:cNvCxnSpPr/>
          <p:nvPr/>
        </p:nvCxnSpPr>
        <p:spPr>
          <a:xfrm>
            <a:off x="6436426" y="1919995"/>
            <a:ext cx="0" cy="3293273"/>
          </a:xfrm>
          <a:prstGeom prst="straightConnector1">
            <a:avLst/>
          </a:prstGeom>
          <a:noFill/>
          <a:ln cap="flat" cmpd="sng" w="9525">
            <a:solidFill>
              <a:schemeClr val="lt1"/>
            </a:solidFill>
            <a:prstDash val="solid"/>
            <a:round/>
            <a:headEnd len="sm" w="sm" type="none"/>
            <a:tailEnd len="sm" w="sm" type="none"/>
          </a:ln>
        </p:spPr>
      </p:cxnSp>
      <p:cxnSp>
        <p:nvCxnSpPr>
          <p:cNvPr id="547" name="Google Shape;547;p39"/>
          <p:cNvCxnSpPr/>
          <p:nvPr/>
        </p:nvCxnSpPr>
        <p:spPr>
          <a:xfrm rot="10800000">
            <a:off x="4403750" y="1697126"/>
            <a:ext cx="2032676" cy="2007975"/>
          </a:xfrm>
          <a:prstGeom prst="straightConnector1">
            <a:avLst/>
          </a:prstGeom>
          <a:noFill/>
          <a:ln cap="flat" cmpd="sng" w="28575">
            <a:solidFill>
              <a:srgbClr val="FDA739"/>
            </a:solidFill>
            <a:prstDash val="solid"/>
            <a:round/>
            <a:headEnd len="med" w="med" type="triangle"/>
            <a:tailEnd len="sm" w="sm" type="none"/>
          </a:ln>
        </p:spPr>
      </p:cxnSp>
      <p:cxnSp>
        <p:nvCxnSpPr>
          <p:cNvPr id="548" name="Google Shape;548;p39"/>
          <p:cNvCxnSpPr/>
          <p:nvPr/>
        </p:nvCxnSpPr>
        <p:spPr>
          <a:xfrm flipH="1">
            <a:off x="4272077" y="3705101"/>
            <a:ext cx="2164349" cy="464563"/>
          </a:xfrm>
          <a:prstGeom prst="straightConnector1">
            <a:avLst/>
          </a:prstGeom>
          <a:noFill/>
          <a:ln cap="flat" cmpd="sng" w="28575">
            <a:solidFill>
              <a:srgbClr val="FDA739"/>
            </a:solidFill>
            <a:prstDash val="solid"/>
            <a:round/>
            <a:headEnd len="med" w="med" type="triangle"/>
            <a:tailEnd len="sm" w="sm" type="none"/>
          </a:ln>
        </p:spPr>
      </p:cxnSp>
      <p:cxnSp>
        <p:nvCxnSpPr>
          <p:cNvPr id="549" name="Google Shape;549;p39"/>
          <p:cNvCxnSpPr/>
          <p:nvPr/>
        </p:nvCxnSpPr>
        <p:spPr>
          <a:xfrm rot="10800000">
            <a:off x="4191610" y="2933396"/>
            <a:ext cx="2244816" cy="771706"/>
          </a:xfrm>
          <a:prstGeom prst="straightConnector1">
            <a:avLst/>
          </a:prstGeom>
          <a:noFill/>
          <a:ln cap="flat" cmpd="sng" w="28575">
            <a:solidFill>
              <a:srgbClr val="FDA739"/>
            </a:solidFill>
            <a:prstDash val="solid"/>
            <a:round/>
            <a:headEnd len="med" w="med" type="triangle"/>
            <a:tailEnd len="sm" w="sm" type="none"/>
          </a:ln>
        </p:spPr>
      </p:cxnSp>
      <p:cxnSp>
        <p:nvCxnSpPr>
          <p:cNvPr id="550" name="Google Shape;550;p39"/>
          <p:cNvCxnSpPr/>
          <p:nvPr/>
        </p:nvCxnSpPr>
        <p:spPr>
          <a:xfrm>
            <a:off x="6436426" y="3705102"/>
            <a:ext cx="0" cy="1678088"/>
          </a:xfrm>
          <a:prstGeom prst="straightConnector1">
            <a:avLst/>
          </a:prstGeom>
          <a:noFill/>
          <a:ln cap="flat" cmpd="sng" w="28575">
            <a:solidFill>
              <a:srgbClr val="FDA739"/>
            </a:solidFill>
            <a:prstDash val="solid"/>
            <a:round/>
            <a:headEnd len="med" w="med" type="triangle"/>
            <a:tailEnd len="sm" w="sm" type="none"/>
          </a:ln>
        </p:spPr>
      </p:cxnSp>
      <p:cxnSp>
        <p:nvCxnSpPr>
          <p:cNvPr id="551" name="Google Shape;551;p39"/>
          <p:cNvCxnSpPr/>
          <p:nvPr/>
        </p:nvCxnSpPr>
        <p:spPr>
          <a:xfrm flipH="1">
            <a:off x="4967022" y="3705102"/>
            <a:ext cx="1469404" cy="1508166"/>
          </a:xfrm>
          <a:prstGeom prst="straightConnector1">
            <a:avLst/>
          </a:prstGeom>
          <a:noFill/>
          <a:ln cap="flat" cmpd="sng" w="28575">
            <a:solidFill>
              <a:srgbClr val="FDA739"/>
            </a:solidFill>
            <a:prstDash val="solid"/>
            <a:round/>
            <a:headEnd len="med" w="med" type="triangle"/>
            <a:tailEnd len="sm" w="sm" type="none"/>
          </a:ln>
        </p:spPr>
      </p:cxnSp>
      <p:cxnSp>
        <p:nvCxnSpPr>
          <p:cNvPr id="552" name="Google Shape;552;p39"/>
          <p:cNvCxnSpPr/>
          <p:nvPr/>
        </p:nvCxnSpPr>
        <p:spPr>
          <a:xfrm flipH="1" rot="10800000">
            <a:off x="6436426" y="2933396"/>
            <a:ext cx="2553955" cy="771706"/>
          </a:xfrm>
          <a:prstGeom prst="straightConnector1">
            <a:avLst/>
          </a:prstGeom>
          <a:noFill/>
          <a:ln cap="flat" cmpd="sng" w="28575">
            <a:solidFill>
              <a:srgbClr val="FDA739"/>
            </a:solidFill>
            <a:prstDash val="solid"/>
            <a:round/>
            <a:headEnd len="med" w="med" type="triangle"/>
            <a:tailEnd len="sm" w="sm" type="none"/>
          </a:ln>
        </p:spPr>
      </p:cxnSp>
      <p:cxnSp>
        <p:nvCxnSpPr>
          <p:cNvPr id="553" name="Google Shape;553;p39"/>
          <p:cNvCxnSpPr/>
          <p:nvPr/>
        </p:nvCxnSpPr>
        <p:spPr>
          <a:xfrm>
            <a:off x="6436426" y="3705101"/>
            <a:ext cx="1427414" cy="1437485"/>
          </a:xfrm>
          <a:prstGeom prst="straightConnector1">
            <a:avLst/>
          </a:prstGeom>
          <a:noFill/>
          <a:ln cap="flat" cmpd="sng" w="28575">
            <a:solidFill>
              <a:srgbClr val="FDA739"/>
            </a:solidFill>
            <a:prstDash val="solid"/>
            <a:round/>
            <a:headEnd len="med" w="med" type="triangle"/>
            <a:tailEnd len="sm" w="sm" type="none"/>
          </a:ln>
        </p:spPr>
      </p:cxnSp>
      <p:cxnSp>
        <p:nvCxnSpPr>
          <p:cNvPr id="554" name="Google Shape;554;p39"/>
          <p:cNvCxnSpPr/>
          <p:nvPr/>
        </p:nvCxnSpPr>
        <p:spPr>
          <a:xfrm>
            <a:off x="6436426" y="3705102"/>
            <a:ext cx="2180880" cy="0"/>
          </a:xfrm>
          <a:prstGeom prst="straightConnector1">
            <a:avLst/>
          </a:prstGeom>
          <a:noFill/>
          <a:ln cap="flat" cmpd="sng" w="28575">
            <a:solidFill>
              <a:srgbClr val="FDA739"/>
            </a:solidFill>
            <a:prstDash val="solid"/>
            <a:round/>
            <a:headEnd len="med" w="med" type="triangle"/>
            <a:tailEnd len="sm" w="sm" type="none"/>
          </a:ln>
        </p:spPr>
      </p:cxnSp>
      <p:cxnSp>
        <p:nvCxnSpPr>
          <p:cNvPr id="555" name="Google Shape;555;p39"/>
          <p:cNvCxnSpPr/>
          <p:nvPr/>
        </p:nvCxnSpPr>
        <p:spPr>
          <a:xfrm flipH="1" rot="10800000">
            <a:off x="6436426" y="2004367"/>
            <a:ext cx="1734652" cy="1700734"/>
          </a:xfrm>
          <a:prstGeom prst="straightConnector1">
            <a:avLst/>
          </a:prstGeom>
          <a:noFill/>
          <a:ln cap="flat" cmpd="sng" w="28575">
            <a:solidFill>
              <a:srgbClr val="FDA739"/>
            </a:solidFill>
            <a:prstDash val="solid"/>
            <a:round/>
            <a:headEnd len="med" w="med" type="triangle"/>
            <a:tailEnd len="sm" w="sm" type="none"/>
          </a:ln>
        </p:spPr>
      </p:cxnSp>
      <p:cxnSp>
        <p:nvCxnSpPr>
          <p:cNvPr id="556" name="Google Shape;556;p39"/>
          <p:cNvCxnSpPr/>
          <p:nvPr/>
        </p:nvCxnSpPr>
        <p:spPr>
          <a:xfrm flipH="1">
            <a:off x="4967022" y="3700177"/>
            <a:ext cx="1546958" cy="4925"/>
          </a:xfrm>
          <a:prstGeom prst="straightConnector1">
            <a:avLst/>
          </a:prstGeom>
          <a:noFill/>
          <a:ln cap="flat" cmpd="sng" w="28575">
            <a:solidFill>
              <a:srgbClr val="FDA739"/>
            </a:solidFill>
            <a:prstDash val="solid"/>
            <a:round/>
            <a:headEnd len="med" w="med" type="triangle"/>
            <a:tailEnd len="sm" w="sm" type="none"/>
          </a:ln>
        </p:spPr>
      </p:cxnSp>
      <p:cxnSp>
        <p:nvCxnSpPr>
          <p:cNvPr id="557" name="Google Shape;557;p39"/>
          <p:cNvCxnSpPr/>
          <p:nvPr/>
        </p:nvCxnSpPr>
        <p:spPr>
          <a:xfrm rot="10800000">
            <a:off x="6436426" y="2274579"/>
            <a:ext cx="0" cy="1430523"/>
          </a:xfrm>
          <a:prstGeom prst="straightConnector1">
            <a:avLst/>
          </a:prstGeom>
          <a:noFill/>
          <a:ln cap="flat" cmpd="sng" w="28575">
            <a:solidFill>
              <a:srgbClr val="FDA739"/>
            </a:solidFill>
            <a:prstDash val="solid"/>
            <a:round/>
            <a:headEnd len="med" w="med" type="triangle"/>
            <a:tailEnd len="sm" w="sm" type="none"/>
          </a:ln>
        </p:spPr>
      </p:cxnSp>
      <p:cxnSp>
        <p:nvCxnSpPr>
          <p:cNvPr id="558" name="Google Shape;558;p39"/>
          <p:cNvCxnSpPr/>
          <p:nvPr/>
        </p:nvCxnSpPr>
        <p:spPr>
          <a:xfrm>
            <a:off x="6436426" y="3700178"/>
            <a:ext cx="1923803" cy="666996"/>
          </a:xfrm>
          <a:prstGeom prst="straightConnector1">
            <a:avLst/>
          </a:prstGeom>
          <a:noFill/>
          <a:ln cap="flat" cmpd="sng" w="28575">
            <a:solidFill>
              <a:srgbClr val="FDA739"/>
            </a:solidFill>
            <a:prstDash val="solid"/>
            <a:round/>
            <a:headEnd len="med" w="med" type="triangle"/>
            <a:tailEnd len="sm" w="sm" type="none"/>
          </a:ln>
        </p:spPr>
      </p:cxnSp>
      <p:sp>
        <p:nvSpPr>
          <p:cNvPr id="559" name="Google Shape;559;p39"/>
          <p:cNvSpPr txBox="1"/>
          <p:nvPr/>
        </p:nvSpPr>
        <p:spPr>
          <a:xfrm>
            <a:off x="201881" y="4000387"/>
            <a:ext cx="334884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Las </a:t>
            </a:r>
            <a:r>
              <a:rPr b="1" i="0" lang="en-US" sz="1600" u="none" cap="none" strike="noStrike">
                <a:solidFill>
                  <a:srgbClr val="000000"/>
                </a:solidFill>
                <a:latin typeface="Arial"/>
                <a:ea typeface="Arial"/>
                <a:cs typeface="Arial"/>
                <a:sym typeface="Arial"/>
              </a:rPr>
              <a:t>lineas de campo </a:t>
            </a:r>
            <a:r>
              <a:rPr b="0" i="0" lang="en-US" sz="1600" u="none" cap="none" strike="noStrike">
                <a:solidFill>
                  <a:srgbClr val="000000"/>
                </a:solidFill>
                <a:latin typeface="Arial"/>
                <a:ea typeface="Arial"/>
                <a:cs typeface="Arial"/>
                <a:sym typeface="Arial"/>
              </a:rPr>
              <a:t>son lineas que, en cada punto del espacio, son </a:t>
            </a:r>
            <a:r>
              <a:rPr b="1" i="0" lang="en-US" sz="1600" u="none" cap="none" strike="noStrike">
                <a:solidFill>
                  <a:srgbClr val="000000"/>
                </a:solidFill>
                <a:latin typeface="Arial"/>
                <a:ea typeface="Arial"/>
                <a:cs typeface="Arial"/>
                <a:sym typeface="Arial"/>
              </a:rPr>
              <a:t>tangentes</a:t>
            </a:r>
            <a:r>
              <a:rPr b="0" i="0" lang="en-US" sz="1600" u="none" cap="none" strike="noStrike">
                <a:solidFill>
                  <a:srgbClr val="000000"/>
                </a:solidFill>
                <a:latin typeface="Arial"/>
                <a:ea typeface="Arial"/>
                <a:cs typeface="Arial"/>
                <a:sym typeface="Arial"/>
              </a:rPr>
              <a:t> al campo electrico.</a:t>
            </a:r>
            <a:endParaRPr b="0" i="0" sz="1600" u="none" cap="none" strike="noStrike">
              <a:solidFill>
                <a:srgbClr val="000000"/>
              </a:solidFill>
              <a:latin typeface="Arial"/>
              <a:ea typeface="Arial"/>
              <a:cs typeface="Arial"/>
              <a:sym typeface="Arial"/>
            </a:endParaRPr>
          </a:p>
        </p:txBody>
      </p:sp>
      <p:sp>
        <p:nvSpPr>
          <p:cNvPr id="560" name="Google Shape;560;p39"/>
          <p:cNvSpPr/>
          <p:nvPr/>
        </p:nvSpPr>
        <p:spPr>
          <a:xfrm>
            <a:off x="719885" y="1919995"/>
            <a:ext cx="2422458" cy="602281"/>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561" name="Google Shape;561;p39"/>
          <p:cNvSpPr txBox="1"/>
          <p:nvPr/>
        </p:nvSpPr>
        <p:spPr>
          <a:xfrm>
            <a:off x="201880" y="2874104"/>
            <a:ext cx="3348841"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A cada punto del espacio le asigno un vector…como puedo visualizar esto?</a:t>
            </a:r>
            <a:endParaRPr b="0" i="0" sz="1600" u="none" cap="none" strike="noStrike">
              <a:solidFill>
                <a:srgbClr val="000000"/>
              </a:solidFill>
              <a:latin typeface="Arial"/>
              <a:ea typeface="Arial"/>
              <a:cs typeface="Arial"/>
              <a:sym typeface="Arial"/>
            </a:endParaRPr>
          </a:p>
        </p:txBody>
      </p:sp>
      <p:sp>
        <p:nvSpPr>
          <p:cNvPr id="562" name="Google Shape;562;p39"/>
          <p:cNvSpPr txBox="1"/>
          <p:nvPr/>
        </p:nvSpPr>
        <p:spPr>
          <a:xfrm>
            <a:off x="285008" y="5070767"/>
            <a:ext cx="3517016"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Notar:</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Lineas parecen </a:t>
            </a:r>
            <a:r>
              <a:rPr b="1" i="0" lang="en-US" sz="1600" u="none" cap="none" strike="noStrike">
                <a:solidFill>
                  <a:srgbClr val="000000"/>
                </a:solidFill>
                <a:latin typeface="Arial"/>
                <a:ea typeface="Arial"/>
                <a:cs typeface="Arial"/>
                <a:sym typeface="Arial"/>
              </a:rPr>
              <a:t>converger y desaparecer </a:t>
            </a:r>
            <a:r>
              <a:rPr b="0" i="0" lang="en-US" sz="1600" u="none" cap="none" strike="noStrike">
                <a:solidFill>
                  <a:srgbClr val="000000"/>
                </a:solidFill>
                <a:latin typeface="Arial"/>
                <a:ea typeface="Arial"/>
                <a:cs typeface="Arial"/>
                <a:sym typeface="Arial"/>
              </a:rPr>
              <a:t>en la carga fuente negativa.</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563" name="Google Shape;563;p39"/>
          <p:cNvSpPr/>
          <p:nvPr/>
        </p:nvSpPr>
        <p:spPr>
          <a:xfrm>
            <a:off x="306250" y="6171739"/>
            <a:ext cx="7557590" cy="584775"/>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Si bien cada linea pierde informacion de intensidad de E, las zonas de </a:t>
            </a:r>
            <a:r>
              <a:rPr b="1" i="0" lang="en-US" sz="1600" u="none" cap="none" strike="noStrike">
                <a:solidFill>
                  <a:srgbClr val="000000"/>
                </a:solidFill>
                <a:latin typeface="Arial"/>
                <a:ea typeface="Arial"/>
                <a:cs typeface="Arial"/>
                <a:sym typeface="Arial"/>
              </a:rPr>
              <a:t>mayor densidad</a:t>
            </a:r>
            <a:r>
              <a:rPr b="0" i="0" lang="en-US" sz="1600" u="none" cap="none" strike="noStrike">
                <a:solidFill>
                  <a:srgbClr val="000000"/>
                </a:solidFill>
                <a:latin typeface="Arial"/>
                <a:ea typeface="Arial"/>
                <a:cs typeface="Arial"/>
                <a:sym typeface="Arial"/>
              </a:rPr>
              <a:t> de lineas se corresponden con </a:t>
            </a:r>
            <a:r>
              <a:rPr b="1" i="0" lang="en-US" sz="1600" u="none" cap="none" strike="noStrike">
                <a:solidFill>
                  <a:srgbClr val="000000"/>
                </a:solidFill>
                <a:latin typeface="Arial"/>
                <a:ea typeface="Arial"/>
                <a:cs typeface="Arial"/>
                <a:sym typeface="Arial"/>
              </a:rPr>
              <a:t>mayor intensidad </a:t>
            </a:r>
            <a:r>
              <a:rPr b="0" i="0" lang="en-US" sz="1600" u="none" cap="none" strike="noStrike">
                <a:solidFill>
                  <a:srgbClr val="000000"/>
                </a:solidFill>
                <a:latin typeface="Arial"/>
                <a:ea typeface="Arial"/>
                <a:cs typeface="Arial"/>
                <a:sym typeface="Arial"/>
              </a:rPr>
              <a:t>del campo </a:t>
            </a:r>
            <a:endParaRPr/>
          </a:p>
        </p:txBody>
      </p:sp>
      <p:sp>
        <p:nvSpPr>
          <p:cNvPr id="564" name="Google Shape;564;p39"/>
          <p:cNvSpPr/>
          <p:nvPr/>
        </p:nvSpPr>
        <p:spPr>
          <a:xfrm>
            <a:off x="6353247" y="3633849"/>
            <a:ext cx="189900" cy="189900"/>
          </a:xfrm>
          <a:prstGeom prst="ellipse">
            <a:avLst/>
          </a:prstGeom>
          <a:solidFill>
            <a:srgbClr val="00B0F0"/>
          </a:solid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40"/>
          <p:cNvSpPr txBox="1"/>
          <p:nvPr>
            <p:ph type="title"/>
          </p:nvPr>
        </p:nvSpPr>
        <p:spPr>
          <a:xfrm>
            <a:off x="337675" y="593367"/>
            <a:ext cx="9230650" cy="763600"/>
          </a:xfrm>
          <a:prstGeom prst="rect">
            <a:avLst/>
          </a:prstGeom>
          <a:solidFill>
            <a:schemeClr val="lt2"/>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2 cargas, 2</a:t>
            </a:r>
            <a:endParaRPr/>
          </a:p>
        </p:txBody>
      </p:sp>
      <p:sp>
        <p:nvSpPr>
          <p:cNvPr id="570" name="Google Shape;570;p40"/>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571" name="Google Shape;571;p40"/>
          <p:cNvPicPr preferRelativeResize="0"/>
          <p:nvPr/>
        </p:nvPicPr>
        <p:blipFill rotWithShape="1">
          <a:blip r:embed="rId3">
            <a:alphaModFix/>
          </a:blip>
          <a:srcRect b="0" l="0" r="0" t="0"/>
          <a:stretch/>
        </p:blipFill>
        <p:spPr>
          <a:xfrm>
            <a:off x="204788" y="1485900"/>
            <a:ext cx="9494837" cy="3886200"/>
          </a:xfrm>
          <a:prstGeom prst="rect">
            <a:avLst/>
          </a:prstGeom>
          <a:noFill/>
          <a:ln>
            <a:noFill/>
          </a:ln>
        </p:spPr>
      </p:pic>
      <p:grpSp>
        <p:nvGrpSpPr>
          <p:cNvPr id="572" name="Google Shape;572;p40"/>
          <p:cNvGrpSpPr/>
          <p:nvPr/>
        </p:nvGrpSpPr>
        <p:grpSpPr>
          <a:xfrm>
            <a:off x="393405" y="1722474"/>
            <a:ext cx="5833741" cy="2743200"/>
            <a:chOff x="393405" y="1722474"/>
            <a:chExt cx="5833741" cy="2743200"/>
          </a:xfrm>
        </p:grpSpPr>
        <p:cxnSp>
          <p:nvCxnSpPr>
            <p:cNvPr id="573" name="Google Shape;573;p40"/>
            <p:cNvCxnSpPr/>
            <p:nvPr/>
          </p:nvCxnSpPr>
          <p:spPr>
            <a:xfrm>
              <a:off x="4146695" y="2785730"/>
              <a:ext cx="659219" cy="531628"/>
            </a:xfrm>
            <a:prstGeom prst="straightConnector1">
              <a:avLst/>
            </a:prstGeom>
            <a:noFill/>
            <a:ln cap="flat" cmpd="sng" w="9525">
              <a:solidFill>
                <a:srgbClr val="FDA739"/>
              </a:solidFill>
              <a:prstDash val="solid"/>
              <a:round/>
              <a:headEnd len="sm" w="sm" type="none"/>
              <a:tailEnd len="med" w="med" type="stealth"/>
            </a:ln>
          </p:spPr>
        </p:cxnSp>
        <p:cxnSp>
          <p:nvCxnSpPr>
            <p:cNvPr id="574" name="Google Shape;574;p40"/>
            <p:cNvCxnSpPr/>
            <p:nvPr/>
          </p:nvCxnSpPr>
          <p:spPr>
            <a:xfrm flipH="1" rot="10800000">
              <a:off x="4146695" y="1722474"/>
              <a:ext cx="659219" cy="1063256"/>
            </a:xfrm>
            <a:prstGeom prst="straightConnector1">
              <a:avLst/>
            </a:prstGeom>
            <a:noFill/>
            <a:ln cap="flat" cmpd="sng" w="9525">
              <a:solidFill>
                <a:srgbClr val="FDA739"/>
              </a:solidFill>
              <a:prstDash val="solid"/>
              <a:round/>
              <a:headEnd len="sm" w="sm" type="none"/>
              <a:tailEnd len="med" w="med" type="stealth"/>
            </a:ln>
          </p:spPr>
        </p:cxnSp>
        <p:cxnSp>
          <p:nvCxnSpPr>
            <p:cNvPr id="575" name="Google Shape;575;p40"/>
            <p:cNvCxnSpPr/>
            <p:nvPr/>
          </p:nvCxnSpPr>
          <p:spPr>
            <a:xfrm>
              <a:off x="744279" y="2785730"/>
              <a:ext cx="176273" cy="67206"/>
            </a:xfrm>
            <a:prstGeom prst="straightConnector1">
              <a:avLst/>
            </a:prstGeom>
            <a:noFill/>
            <a:ln cap="flat" cmpd="sng" w="9525">
              <a:solidFill>
                <a:srgbClr val="FDA739"/>
              </a:solidFill>
              <a:prstDash val="solid"/>
              <a:round/>
              <a:headEnd len="sm" w="sm" type="none"/>
              <a:tailEnd len="med" w="med" type="stealth"/>
            </a:ln>
          </p:spPr>
        </p:cxnSp>
        <p:cxnSp>
          <p:nvCxnSpPr>
            <p:cNvPr id="576" name="Google Shape;576;p40"/>
            <p:cNvCxnSpPr/>
            <p:nvPr/>
          </p:nvCxnSpPr>
          <p:spPr>
            <a:xfrm rot="10800000">
              <a:off x="393405" y="2541181"/>
              <a:ext cx="350874" cy="244550"/>
            </a:xfrm>
            <a:prstGeom prst="straightConnector1">
              <a:avLst/>
            </a:prstGeom>
            <a:noFill/>
            <a:ln cap="flat" cmpd="sng" w="9525">
              <a:solidFill>
                <a:srgbClr val="FDA739"/>
              </a:solidFill>
              <a:prstDash val="solid"/>
              <a:round/>
              <a:headEnd len="sm" w="sm" type="none"/>
              <a:tailEnd len="med" w="med" type="stealth"/>
            </a:ln>
          </p:spPr>
        </p:cxnSp>
        <p:cxnSp>
          <p:nvCxnSpPr>
            <p:cNvPr id="577" name="Google Shape;577;p40"/>
            <p:cNvCxnSpPr/>
            <p:nvPr/>
          </p:nvCxnSpPr>
          <p:spPr>
            <a:xfrm>
              <a:off x="5869172" y="2785730"/>
              <a:ext cx="0" cy="1679944"/>
            </a:xfrm>
            <a:prstGeom prst="straightConnector1">
              <a:avLst/>
            </a:prstGeom>
            <a:noFill/>
            <a:ln cap="flat" cmpd="sng" w="9525">
              <a:solidFill>
                <a:srgbClr val="FDA739"/>
              </a:solidFill>
              <a:prstDash val="solid"/>
              <a:round/>
              <a:headEnd len="sm" w="sm" type="none"/>
              <a:tailEnd len="med" w="med" type="triangle"/>
            </a:ln>
          </p:spPr>
        </p:cxnSp>
        <p:cxnSp>
          <p:nvCxnSpPr>
            <p:cNvPr id="578" name="Google Shape;578;p40"/>
            <p:cNvCxnSpPr/>
            <p:nvPr/>
          </p:nvCxnSpPr>
          <p:spPr>
            <a:xfrm flipH="1" rot="10800000">
              <a:off x="5841000" y="2541181"/>
              <a:ext cx="386146" cy="239270"/>
            </a:xfrm>
            <a:prstGeom prst="straightConnector1">
              <a:avLst/>
            </a:prstGeom>
            <a:noFill/>
            <a:ln cap="flat" cmpd="sng" w="9525">
              <a:solidFill>
                <a:srgbClr val="FDA739"/>
              </a:solidFill>
              <a:prstDash val="solid"/>
              <a:round/>
              <a:headEnd len="sm" w="sm" type="none"/>
              <a:tailEnd len="med" w="med" type="stealth"/>
            </a:ln>
          </p:spPr>
        </p:cxnSp>
      </p:grpSp>
      <p:sp>
        <p:nvSpPr>
          <p:cNvPr id="579" name="Google Shape;579;p40"/>
          <p:cNvSpPr/>
          <p:nvPr/>
        </p:nvSpPr>
        <p:spPr>
          <a:xfrm>
            <a:off x="4045521" y="5550218"/>
            <a:ext cx="1653530" cy="437492"/>
          </a:xfrm>
          <a:prstGeom prst="rect">
            <a:avLst/>
          </a:prstGeom>
          <a:blipFill rotWithShape="1">
            <a:blip r:embed="rId4">
              <a:alphaModFix/>
            </a:blip>
            <a:stretch>
              <a:fillRect b="-1386"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cxnSp>
        <p:nvCxnSpPr>
          <p:cNvPr id="580" name="Google Shape;580;p40"/>
          <p:cNvCxnSpPr/>
          <p:nvPr/>
        </p:nvCxnSpPr>
        <p:spPr>
          <a:xfrm rot="10800000">
            <a:off x="1860698" y="1594884"/>
            <a:ext cx="637954" cy="1185568"/>
          </a:xfrm>
          <a:prstGeom prst="straightConnector1">
            <a:avLst/>
          </a:prstGeom>
          <a:noFill/>
          <a:ln cap="flat" cmpd="sng" w="9525">
            <a:solidFill>
              <a:srgbClr val="FDA739"/>
            </a:solidFill>
            <a:prstDash val="solid"/>
            <a:round/>
            <a:headEnd len="sm" w="sm" type="none"/>
            <a:tailEnd len="med" w="med" type="stealth"/>
          </a:ln>
        </p:spPr>
      </p:cxnSp>
      <p:cxnSp>
        <p:nvCxnSpPr>
          <p:cNvPr id="581" name="Google Shape;581;p40"/>
          <p:cNvCxnSpPr/>
          <p:nvPr/>
        </p:nvCxnSpPr>
        <p:spPr>
          <a:xfrm>
            <a:off x="2583712" y="2785730"/>
            <a:ext cx="404037" cy="170121"/>
          </a:xfrm>
          <a:prstGeom prst="straightConnector1">
            <a:avLst/>
          </a:prstGeom>
          <a:noFill/>
          <a:ln cap="flat" cmpd="sng" w="9525">
            <a:solidFill>
              <a:srgbClr val="FDA739"/>
            </a:solidFill>
            <a:prstDash val="solid"/>
            <a:round/>
            <a:headEnd len="sm" w="sm" type="none"/>
            <a:tailEnd len="med" w="med" type="stealth"/>
          </a:ln>
        </p:spPr>
      </p:cxnSp>
      <p:cxnSp>
        <p:nvCxnSpPr>
          <p:cNvPr id="582" name="Google Shape;582;p40"/>
          <p:cNvCxnSpPr/>
          <p:nvPr/>
        </p:nvCxnSpPr>
        <p:spPr>
          <a:xfrm rot="10800000">
            <a:off x="3955312" y="3429000"/>
            <a:ext cx="0" cy="1717158"/>
          </a:xfrm>
          <a:prstGeom prst="straightConnector1">
            <a:avLst/>
          </a:prstGeom>
          <a:noFill/>
          <a:ln cap="flat" cmpd="sng" w="9525">
            <a:solidFill>
              <a:schemeClr val="lt1"/>
            </a:solidFill>
            <a:prstDash val="solid"/>
            <a:round/>
            <a:headEnd len="sm" w="sm" type="none"/>
            <a:tailEnd len="med" w="med" type="stealth"/>
          </a:ln>
        </p:spPr>
      </p:cxnSp>
      <p:cxnSp>
        <p:nvCxnSpPr>
          <p:cNvPr id="583" name="Google Shape;583;p40"/>
          <p:cNvCxnSpPr/>
          <p:nvPr/>
        </p:nvCxnSpPr>
        <p:spPr>
          <a:xfrm>
            <a:off x="3700130" y="5029200"/>
            <a:ext cx="2169042" cy="0"/>
          </a:xfrm>
          <a:prstGeom prst="straightConnector1">
            <a:avLst/>
          </a:prstGeom>
          <a:noFill/>
          <a:ln cap="flat" cmpd="sng" w="9525">
            <a:solidFill>
              <a:schemeClr val="lt1"/>
            </a:solidFill>
            <a:prstDash val="solid"/>
            <a:round/>
            <a:headEnd len="sm" w="sm" type="none"/>
            <a:tailEnd len="med" w="med" type="stealth"/>
          </a:ln>
        </p:spPr>
      </p:cxnSp>
      <p:cxnSp>
        <p:nvCxnSpPr>
          <p:cNvPr id="584" name="Google Shape;584;p40"/>
          <p:cNvCxnSpPr/>
          <p:nvPr/>
        </p:nvCxnSpPr>
        <p:spPr>
          <a:xfrm flipH="1" rot="10800000">
            <a:off x="3955312" y="4540102"/>
            <a:ext cx="1743739" cy="489098"/>
          </a:xfrm>
          <a:prstGeom prst="straightConnector1">
            <a:avLst/>
          </a:prstGeom>
          <a:noFill/>
          <a:ln cap="flat" cmpd="sng" w="9525">
            <a:solidFill>
              <a:srgbClr val="F4FF8D"/>
            </a:solidFill>
            <a:prstDash val="solid"/>
            <a:round/>
            <a:headEnd len="sm" w="sm" type="none"/>
            <a:tailEnd len="med" w="med" type="stealth"/>
          </a:ln>
        </p:spPr>
      </p:cxnSp>
      <p:cxnSp>
        <p:nvCxnSpPr>
          <p:cNvPr id="585" name="Google Shape;585;p40"/>
          <p:cNvCxnSpPr/>
          <p:nvPr/>
        </p:nvCxnSpPr>
        <p:spPr>
          <a:xfrm rot="10800000">
            <a:off x="3487479" y="4657060"/>
            <a:ext cx="467833" cy="372140"/>
          </a:xfrm>
          <a:prstGeom prst="straightConnector1">
            <a:avLst/>
          </a:prstGeom>
          <a:noFill/>
          <a:ln cap="flat" cmpd="sng" w="9525">
            <a:solidFill>
              <a:srgbClr val="F4FF8D"/>
            </a:solidFill>
            <a:prstDash val="solid"/>
            <a:round/>
            <a:headEnd len="sm" w="sm" type="none"/>
            <a:tailEnd len="med" w="med" type="stealth"/>
          </a:ln>
        </p:spPr>
      </p:cxnSp>
      <p:sp>
        <p:nvSpPr>
          <p:cNvPr id="586" name="Google Shape;586;p40"/>
          <p:cNvSpPr/>
          <p:nvPr/>
        </p:nvSpPr>
        <p:spPr>
          <a:xfrm>
            <a:off x="3265011" y="4673853"/>
            <a:ext cx="515077" cy="338554"/>
          </a:xfrm>
          <a:prstGeom prst="rect">
            <a:avLst/>
          </a:prstGeom>
          <a:blipFill rotWithShape="1">
            <a:blip r:embed="rId5">
              <a:alphaModFix/>
            </a:blip>
            <a:stretch>
              <a:fillRect b="0" l="0" r="-9521" t="-127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587" name="Google Shape;587;p40"/>
          <p:cNvSpPr/>
          <p:nvPr/>
        </p:nvSpPr>
        <p:spPr>
          <a:xfrm>
            <a:off x="5118620" y="4615374"/>
            <a:ext cx="515077" cy="338554"/>
          </a:xfrm>
          <a:prstGeom prst="rect">
            <a:avLst/>
          </a:prstGeom>
          <a:blipFill rotWithShape="1">
            <a:blip r:embed="rId6">
              <a:alphaModFix/>
            </a:blip>
            <a:stretch>
              <a:fillRect b="0" l="0" r="-9521" t="-1249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588" name="Google Shape;588;p40"/>
          <p:cNvSpPr/>
          <p:nvPr/>
        </p:nvSpPr>
        <p:spPr>
          <a:xfrm>
            <a:off x="3487479" y="6102967"/>
            <a:ext cx="2832186" cy="717376"/>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41"/>
          <p:cNvSpPr txBox="1"/>
          <p:nvPr>
            <p:ph type="title"/>
          </p:nvPr>
        </p:nvSpPr>
        <p:spPr>
          <a:xfrm>
            <a:off x="337675" y="593367"/>
            <a:ext cx="9230650" cy="763600"/>
          </a:xfrm>
          <a:prstGeom prst="rect">
            <a:avLst/>
          </a:prstGeom>
          <a:solidFill>
            <a:schemeClr val="lt2"/>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2 cargas 2</a:t>
            </a:r>
            <a:endParaRPr/>
          </a:p>
        </p:txBody>
      </p:sp>
      <p:sp>
        <p:nvSpPr>
          <p:cNvPr id="594" name="Google Shape;594;p41"/>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595" name="Google Shape;595;p41"/>
          <p:cNvPicPr preferRelativeResize="0"/>
          <p:nvPr/>
        </p:nvPicPr>
        <p:blipFill rotWithShape="1">
          <a:blip r:embed="rId3">
            <a:alphaModFix/>
          </a:blip>
          <a:srcRect b="0" l="0" r="0" t="0"/>
          <a:stretch/>
        </p:blipFill>
        <p:spPr>
          <a:xfrm>
            <a:off x="204788" y="1485900"/>
            <a:ext cx="9494837" cy="3886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37675" y="593367"/>
            <a:ext cx="9230650" cy="763600"/>
          </a:xfrm>
          <a:prstGeom prst="rect">
            <a:avLst/>
          </a:prstGeom>
          <a:no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Recursos</a:t>
            </a:r>
            <a:endParaRPr/>
          </a:p>
        </p:txBody>
      </p:sp>
      <p:sp>
        <p:nvSpPr>
          <p:cNvPr id="71" name="Google Shape;71;p15"/>
          <p:cNvSpPr txBox="1"/>
          <p:nvPr>
            <p:ph idx="1" type="body"/>
          </p:nvPr>
        </p:nvSpPr>
        <p:spPr>
          <a:xfrm>
            <a:off x="337674" y="1536633"/>
            <a:ext cx="9568325" cy="633543"/>
          </a:xfrm>
          <a:prstGeom prst="rect">
            <a:avLst/>
          </a:prstGeom>
          <a:noFill/>
          <a:ln>
            <a:noFill/>
          </a:ln>
        </p:spPr>
        <p:txBody>
          <a:bodyPr anchorCtr="0" anchor="t" bIns="107250" lIns="107250" spcFirstLastPara="1" rIns="107250" wrap="square" tIns="107250">
            <a:noAutofit/>
          </a:bodyPr>
          <a:lstStyle/>
          <a:p>
            <a:pPr indent="-402325" lvl="0" marL="536433" rtl="0" algn="l">
              <a:lnSpc>
                <a:spcPct val="115000"/>
              </a:lnSpc>
              <a:spcBef>
                <a:spcPts val="0"/>
              </a:spcBef>
              <a:spcAft>
                <a:spcPts val="0"/>
              </a:spcAft>
              <a:buSzPts val="1800"/>
              <a:buChar char="●"/>
            </a:pPr>
            <a:r>
              <a:rPr lang="en-US">
                <a:solidFill>
                  <a:schemeClr val="dk1"/>
                </a:solidFill>
              </a:rPr>
              <a:t>Página de la materia: </a:t>
            </a:r>
            <a:endParaRPr>
              <a:solidFill>
                <a:schemeClr val="dk1"/>
              </a:solidFill>
            </a:endParaRPr>
          </a:p>
          <a:p>
            <a:pPr indent="0" lvl="0" marL="134108" rtl="0" algn="l">
              <a:lnSpc>
                <a:spcPct val="115000"/>
              </a:lnSpc>
              <a:spcBef>
                <a:spcPts val="0"/>
              </a:spcBef>
              <a:spcAft>
                <a:spcPts val="0"/>
              </a:spcAft>
              <a:buSzPts val="1800"/>
              <a:buNone/>
            </a:pPr>
            <a:r>
              <a:rPr lang="en-US" sz="2400">
                <a:solidFill>
                  <a:schemeClr val="dk1"/>
                </a:solidFill>
              </a:rPr>
              <a:t>  </a:t>
            </a:r>
            <a:r>
              <a:rPr lang="en-US" sz="2400">
                <a:solidFill>
                  <a:schemeClr val="dk1"/>
                </a:solidFill>
              </a:rPr>
              <a:t>[ </a:t>
            </a:r>
            <a:r>
              <a:rPr lang="en-US" sz="2400">
                <a:solidFill>
                  <a:schemeClr val="dk1"/>
                </a:solidFill>
                <a:latin typeface="Courier New"/>
                <a:ea typeface="Courier New"/>
                <a:cs typeface="Courier New"/>
                <a:sym typeface="Courier New"/>
              </a:rPr>
              <a:t>https://asignaturas.df.uba.ar/f3-chernomoretz ]</a:t>
            </a:r>
            <a:endParaRPr/>
          </a:p>
          <a:p>
            <a:pPr indent="0" lvl="0" marL="134108" rtl="0" algn="ctr">
              <a:lnSpc>
                <a:spcPct val="115000"/>
              </a:lnSpc>
              <a:spcBef>
                <a:spcPts val="0"/>
              </a:spcBef>
              <a:spcAft>
                <a:spcPts val="0"/>
              </a:spcAft>
              <a:buSzPts val="1800"/>
              <a:buNone/>
            </a:pPr>
            <a:r>
              <a:t/>
            </a:r>
            <a:endParaRPr>
              <a:solidFill>
                <a:schemeClr val="dk1"/>
              </a:solidFill>
              <a:latin typeface="Courier New"/>
              <a:ea typeface="Courier New"/>
              <a:cs typeface="Courier New"/>
              <a:sym typeface="Courier New"/>
            </a:endParaRPr>
          </a:p>
        </p:txBody>
      </p:sp>
      <p:sp>
        <p:nvSpPr>
          <p:cNvPr id="72" name="Google Shape;72;p15"/>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73" name="Google Shape;73;p15"/>
          <p:cNvPicPr preferRelativeResize="0"/>
          <p:nvPr/>
        </p:nvPicPr>
        <p:blipFill rotWithShape="1">
          <a:blip r:embed="rId3">
            <a:alphaModFix/>
          </a:blip>
          <a:srcRect b="53836" l="0" r="0" t="0"/>
          <a:stretch/>
        </p:blipFill>
        <p:spPr>
          <a:xfrm>
            <a:off x="1557300" y="2802825"/>
            <a:ext cx="6791398" cy="1500226"/>
          </a:xfrm>
          <a:prstGeom prst="rect">
            <a:avLst/>
          </a:prstGeom>
          <a:noFill/>
          <a:ln>
            <a:noFill/>
          </a:ln>
          <a:effectLst>
            <a:outerShdw blurRad="57150" rotWithShape="0" algn="bl" dir="5400000" dist="19050">
              <a:srgbClr val="000000">
                <a:alpha val="50000"/>
              </a:srgbClr>
            </a:outerShdw>
          </a:effectLst>
        </p:spPr>
      </p:pic>
      <p:sp>
        <p:nvSpPr>
          <p:cNvPr id="74" name="Google Shape;74;p15"/>
          <p:cNvSpPr txBox="1"/>
          <p:nvPr/>
        </p:nvSpPr>
        <p:spPr>
          <a:xfrm>
            <a:off x="1046975" y="4629625"/>
            <a:ext cx="7261500" cy="163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US" sz="1100">
                <a:solidFill>
                  <a:schemeClr val="dk1"/>
                </a:solidFill>
              </a:rPr>
              <a:t>En la sección de </a:t>
            </a:r>
            <a:r>
              <a:rPr b="1" i="1" lang="en-US" sz="1100">
                <a:solidFill>
                  <a:schemeClr val="dk1"/>
                </a:solidFill>
              </a:rPr>
              <a:t>Guías y Prácticas</a:t>
            </a:r>
            <a:r>
              <a:rPr lang="en-US" sz="1100">
                <a:solidFill>
                  <a:schemeClr val="dk1"/>
                </a:solidFill>
              </a:rPr>
              <a:t>, van a encontrar las guías de trabajos prácticos y los apuntes en formato pdf de las clases de trabajos prácticos. Les sugerimos consultar esta página durante la cursada porque tanto las guías como los apuntes pueden ser modificados.</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100">
                <a:solidFill>
                  <a:schemeClr val="dk1"/>
                </a:solidFill>
              </a:rPr>
              <a:t>En sección</a:t>
            </a:r>
            <a:r>
              <a:rPr i="1" lang="en-US" sz="1100">
                <a:solidFill>
                  <a:schemeClr val="dk1"/>
                </a:solidFill>
              </a:rPr>
              <a:t> </a:t>
            </a:r>
            <a:r>
              <a:rPr b="1" i="1" lang="en-US" sz="1100">
                <a:solidFill>
                  <a:schemeClr val="dk1"/>
                </a:solidFill>
              </a:rPr>
              <a:t>Material Adicional </a:t>
            </a:r>
            <a:r>
              <a:rPr lang="en-US" sz="1100">
                <a:solidFill>
                  <a:schemeClr val="dk1"/>
                </a:solidFill>
              </a:rPr>
              <a:t>podrán encontrar algunas notas de las teóricas, videos, resúmenes de fórmulas e identidades </a:t>
            </a:r>
            <a:r>
              <a:rPr lang="en-US" sz="1100">
                <a:solidFill>
                  <a:schemeClr val="dk1"/>
                </a:solidFill>
              </a:rPr>
              <a:t>matemáticas</a:t>
            </a:r>
            <a:r>
              <a:rPr lang="en-US" sz="1100">
                <a:solidFill>
                  <a:schemeClr val="dk1"/>
                </a:solidFill>
              </a:rPr>
              <a:t> que usaremos frecuentemente, entre otras cosas </a:t>
            </a:r>
            <a:r>
              <a:rPr lang="en-US" sz="1100">
                <a:solidFill>
                  <a:schemeClr val="dk1"/>
                </a:solidFill>
              </a:rPr>
              <a:t>útiles</a:t>
            </a:r>
            <a:r>
              <a:rPr lang="en-US" sz="1100">
                <a:solidFill>
                  <a:schemeClr val="dk1"/>
                </a:solidFill>
              </a:rPr>
              <a:t>.</a:t>
            </a:r>
            <a:endParaRPr sz="1100">
              <a:solidFill>
                <a:schemeClr val="dk1"/>
              </a:solidFill>
            </a:endParaRPr>
          </a:p>
          <a:p>
            <a:pPr indent="0" lvl="0" marL="0" rtl="0" algn="l">
              <a:lnSpc>
                <a:spcPct val="115000"/>
              </a:lnSpc>
              <a:spcBef>
                <a:spcPts val="1200"/>
              </a:spcBef>
              <a:spcAft>
                <a:spcPts val="1200"/>
              </a:spcAft>
              <a:buNone/>
            </a:pPr>
            <a:r>
              <a:rPr lang="en-US" sz="1100">
                <a:solidFill>
                  <a:schemeClr val="dk1"/>
                </a:solidFill>
              </a:rPr>
              <a:t>Repaso de Análisis Vectorial: Intro del Trelles, Capítulo 2 del Feynman</a:t>
            </a:r>
            <a:endParaRPr sz="1800">
              <a:solidFill>
                <a:schemeClr val="dk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42"/>
          <p:cNvSpPr txBox="1"/>
          <p:nvPr>
            <p:ph type="title"/>
          </p:nvPr>
        </p:nvSpPr>
        <p:spPr>
          <a:xfrm>
            <a:off x="337675" y="593367"/>
            <a:ext cx="9230650" cy="763600"/>
          </a:xfrm>
          <a:prstGeom prst="rect">
            <a:avLst/>
          </a:prstGeom>
          <a:solidFill>
            <a:schemeClr val="lt2"/>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Lineas de campo: 2 cargas</a:t>
            </a:r>
            <a:endParaRPr/>
          </a:p>
        </p:txBody>
      </p:sp>
      <p:sp>
        <p:nvSpPr>
          <p:cNvPr id="601" name="Google Shape;601;p42"/>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602" name="Google Shape;602;p42"/>
          <p:cNvPicPr preferRelativeResize="0"/>
          <p:nvPr/>
        </p:nvPicPr>
        <p:blipFill rotWithShape="1">
          <a:blip r:embed="rId3">
            <a:alphaModFix/>
          </a:blip>
          <a:srcRect b="0" l="0" r="0" t="0"/>
          <a:stretch/>
        </p:blipFill>
        <p:spPr>
          <a:xfrm>
            <a:off x="1021278" y="1481434"/>
            <a:ext cx="7746568" cy="4909058"/>
          </a:xfrm>
          <a:prstGeom prst="rect">
            <a:avLst/>
          </a:prstGeom>
          <a:noFill/>
          <a:ln>
            <a:noFill/>
          </a:ln>
        </p:spPr>
      </p:pic>
      <p:sp>
        <p:nvSpPr>
          <p:cNvPr id="603" name="Google Shape;603;p42"/>
          <p:cNvSpPr txBox="1"/>
          <p:nvPr/>
        </p:nvSpPr>
        <p:spPr>
          <a:xfrm>
            <a:off x="1383557" y="6115126"/>
            <a:ext cx="7138998" cy="523220"/>
          </a:xfrm>
          <a:prstGeom prst="rect">
            <a:avLst/>
          </a:prstGeom>
          <a:solidFill>
            <a:srgbClr val="FEEDD8"/>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Cerca de cada carga el campo local es aprox el generado por dicha carga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Las lineas de campo respetan la simetria de las fuentes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43"/>
          <p:cNvSpPr txBox="1"/>
          <p:nvPr>
            <p:ph type="title"/>
          </p:nvPr>
        </p:nvSpPr>
        <p:spPr>
          <a:xfrm>
            <a:off x="337675" y="593367"/>
            <a:ext cx="9230650" cy="763600"/>
          </a:xfrm>
          <a:prstGeom prst="rect">
            <a:avLst/>
          </a:prstGeom>
          <a:solidFill>
            <a:schemeClr val="lt2"/>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Lineas de campo: 2 cargas</a:t>
            </a:r>
            <a:endParaRPr/>
          </a:p>
        </p:txBody>
      </p:sp>
      <p:sp>
        <p:nvSpPr>
          <p:cNvPr id="609" name="Google Shape;609;p43"/>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610" name="Google Shape;610;p43"/>
          <p:cNvPicPr preferRelativeResize="0"/>
          <p:nvPr/>
        </p:nvPicPr>
        <p:blipFill rotWithShape="1">
          <a:blip r:embed="rId3">
            <a:alphaModFix/>
          </a:blip>
          <a:srcRect b="0" l="0" r="0" t="0"/>
          <a:stretch/>
        </p:blipFill>
        <p:spPr>
          <a:xfrm>
            <a:off x="3233770" y="1752952"/>
            <a:ext cx="3753159" cy="3760533"/>
          </a:xfrm>
          <a:prstGeom prst="rect">
            <a:avLst/>
          </a:prstGeom>
          <a:noFill/>
          <a:ln>
            <a:noFill/>
          </a:ln>
        </p:spPr>
      </p:pic>
      <p:sp>
        <p:nvSpPr>
          <p:cNvPr id="611" name="Google Shape;611;p43"/>
          <p:cNvSpPr txBox="1"/>
          <p:nvPr/>
        </p:nvSpPr>
        <p:spPr>
          <a:xfrm>
            <a:off x="1383557" y="6115126"/>
            <a:ext cx="7138998" cy="523220"/>
          </a:xfrm>
          <a:prstGeom prst="rect">
            <a:avLst/>
          </a:prstGeom>
          <a:solidFill>
            <a:srgbClr val="FEEDD8"/>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Cerca de cada carga el campo local es aprox el generado por dicha carga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Las lineas de campo respetan la simetria de las fuentes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44"/>
          <p:cNvSpPr txBox="1"/>
          <p:nvPr>
            <p:ph type="title"/>
          </p:nvPr>
        </p:nvSpPr>
        <p:spPr>
          <a:xfrm>
            <a:off x="337675" y="593367"/>
            <a:ext cx="9230650" cy="763600"/>
          </a:xfrm>
          <a:prstGeom prst="rect">
            <a:avLst/>
          </a:prstGeom>
          <a:solidFill>
            <a:schemeClr val="lt2"/>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Lineas de campo: 2 cargas</a:t>
            </a:r>
            <a:endParaRPr/>
          </a:p>
        </p:txBody>
      </p:sp>
      <p:sp>
        <p:nvSpPr>
          <p:cNvPr id="617" name="Google Shape;617;p44"/>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618" name="Google Shape;618;p44"/>
          <p:cNvGrpSpPr/>
          <p:nvPr/>
        </p:nvGrpSpPr>
        <p:grpSpPr>
          <a:xfrm>
            <a:off x="2054487" y="1523628"/>
            <a:ext cx="5797138" cy="4565941"/>
            <a:chOff x="4085112" y="1523628"/>
            <a:chExt cx="5797138" cy="4565941"/>
          </a:xfrm>
        </p:grpSpPr>
        <p:pic>
          <p:nvPicPr>
            <p:cNvPr id="619" name="Google Shape;619;p44"/>
            <p:cNvPicPr preferRelativeResize="0"/>
            <p:nvPr/>
          </p:nvPicPr>
          <p:blipFill rotWithShape="1">
            <a:blip r:embed="rId3">
              <a:alphaModFix/>
            </a:blip>
            <a:srcRect b="0" l="0" r="0" t="0"/>
            <a:stretch/>
          </p:blipFill>
          <p:spPr>
            <a:xfrm>
              <a:off x="4085112" y="1523628"/>
              <a:ext cx="5797138" cy="4565941"/>
            </a:xfrm>
            <a:prstGeom prst="rect">
              <a:avLst/>
            </a:prstGeom>
            <a:noFill/>
            <a:ln>
              <a:noFill/>
            </a:ln>
          </p:spPr>
        </p:pic>
        <p:sp>
          <p:nvSpPr>
            <p:cNvPr id="620" name="Google Shape;620;p44"/>
            <p:cNvSpPr/>
            <p:nvPr/>
          </p:nvSpPr>
          <p:spPr>
            <a:xfrm>
              <a:off x="5603346" y="3728149"/>
              <a:ext cx="285008" cy="285008"/>
            </a:xfrm>
            <a:prstGeom prst="ellipse">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21" name="Google Shape;621;p44"/>
            <p:cNvSpPr/>
            <p:nvPr/>
          </p:nvSpPr>
          <p:spPr>
            <a:xfrm>
              <a:off x="6824496" y="3844924"/>
              <a:ext cx="108000" cy="108000"/>
            </a:xfrm>
            <a:prstGeom prst="ellipse">
              <a:avLst/>
            </a:prstGeom>
            <a:solidFill>
              <a:srgbClr val="0070C0"/>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sp>
        <p:nvSpPr>
          <p:cNvPr id="622" name="Google Shape;622;p44"/>
          <p:cNvSpPr txBox="1"/>
          <p:nvPr/>
        </p:nvSpPr>
        <p:spPr>
          <a:xfrm>
            <a:off x="1383557" y="6115126"/>
            <a:ext cx="7138998" cy="523220"/>
          </a:xfrm>
          <a:prstGeom prst="rect">
            <a:avLst/>
          </a:prstGeom>
          <a:solidFill>
            <a:srgbClr val="FEEDD8"/>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Cerca de cada carga el campo local es aprox el generado por dicha carga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Las lineas de campo respetan la simetria de las fuentes</a:t>
            </a:r>
            <a:endParaRPr b="0" i="0" sz="1400" u="none" cap="none" strike="noStrike">
              <a:solidFill>
                <a:srgbClr val="000000"/>
              </a:solidFill>
              <a:latin typeface="Arial"/>
              <a:ea typeface="Arial"/>
              <a:cs typeface="Arial"/>
              <a:sym typeface="Arial"/>
            </a:endParaRPr>
          </a:p>
        </p:txBody>
      </p:sp>
      <p:sp>
        <p:nvSpPr>
          <p:cNvPr id="623" name="Google Shape;623;p44"/>
          <p:cNvSpPr txBox="1"/>
          <p:nvPr/>
        </p:nvSpPr>
        <p:spPr>
          <a:xfrm>
            <a:off x="5890160" y="1498700"/>
            <a:ext cx="4180116" cy="2800767"/>
          </a:xfrm>
          <a:prstGeom prst="rect">
            <a:avLst/>
          </a:prstGeom>
          <a:solidFill>
            <a:srgbClr val="D6D6D6">
              <a:alpha val="60000"/>
            </a:srgbClr>
          </a:solid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Las líneas </a:t>
            </a:r>
            <a:r>
              <a:rPr b="0" i="1" lang="en-US" sz="1600" u="none" cap="none" strike="noStrike">
                <a:solidFill>
                  <a:srgbClr val="000000"/>
                </a:solidFill>
                <a:latin typeface="Arial"/>
                <a:ea typeface="Arial"/>
                <a:cs typeface="Arial"/>
                <a:sym typeface="Arial"/>
              </a:rPr>
              <a:t>parten </a:t>
            </a:r>
            <a:r>
              <a:rPr b="0" i="0" lang="en-US" sz="1600" u="none" cap="none" strike="noStrike">
                <a:solidFill>
                  <a:srgbClr val="000000"/>
                </a:solidFill>
                <a:latin typeface="Arial"/>
                <a:ea typeface="Arial"/>
                <a:cs typeface="Arial"/>
                <a:sym typeface="Arial"/>
              </a:rPr>
              <a:t>de cargas positivas y </a:t>
            </a:r>
            <a:r>
              <a:rPr b="0" i="1" lang="en-US" sz="1600" u="none" cap="none" strike="noStrike">
                <a:solidFill>
                  <a:srgbClr val="000000"/>
                </a:solidFill>
                <a:latin typeface="Arial"/>
                <a:ea typeface="Arial"/>
                <a:cs typeface="Arial"/>
                <a:sym typeface="Arial"/>
              </a:rPr>
              <a:t>terminan </a:t>
            </a:r>
            <a:r>
              <a:rPr b="0" i="0" lang="en-US" sz="1600" u="none" cap="none" strike="noStrike">
                <a:solidFill>
                  <a:srgbClr val="000000"/>
                </a:solidFill>
                <a:latin typeface="Arial"/>
                <a:ea typeface="Arial"/>
                <a:cs typeface="Arial"/>
                <a:sym typeface="Arial"/>
              </a:rPr>
              <a:t>en negativas (o eventualmente en el infinito)</a:t>
            </a:r>
            <a:endParaRPr/>
          </a:p>
          <a:p>
            <a:pPr indent="-184150" lvl="0" marL="285750" marR="0" rtl="0" algn="l">
              <a:lnSpc>
                <a:spcPct val="100000"/>
              </a:lnSpc>
              <a:spcBef>
                <a:spcPts val="0"/>
              </a:spcBef>
              <a:spcAft>
                <a:spcPts val="0"/>
              </a:spcAft>
              <a:buClr>
                <a:srgbClr val="000000"/>
              </a:buClr>
              <a:buSzPts val="1600"/>
              <a:buFont typeface="Noto Sans Symbols"/>
              <a:buNone/>
            </a:pPr>
            <a:r>
              <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El numero de líneas que parten de la carga positiva o llegan a la negativa es proporcional a la magnitud de la carga</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Dos lineas de campo no pueden cruzarse</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45"/>
          <p:cNvSpPr txBox="1"/>
          <p:nvPr>
            <p:ph type="title"/>
          </p:nvPr>
        </p:nvSpPr>
        <p:spPr>
          <a:xfrm>
            <a:off x="337675" y="593367"/>
            <a:ext cx="9230650" cy="763600"/>
          </a:xfrm>
          <a:prstGeom prst="rect">
            <a:avLst/>
          </a:prstGeom>
          <a:solidFill>
            <a:schemeClr val="lt2"/>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Lineas de campo: ‘hilo’ cargado</a:t>
            </a:r>
            <a:endParaRPr/>
          </a:p>
        </p:txBody>
      </p:sp>
      <p:sp>
        <p:nvSpPr>
          <p:cNvPr id="629" name="Google Shape;629;p45"/>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630" name="Google Shape;630;p45"/>
          <p:cNvPicPr preferRelativeResize="0"/>
          <p:nvPr/>
        </p:nvPicPr>
        <p:blipFill rotWithShape="1">
          <a:blip r:embed="rId3">
            <a:alphaModFix/>
          </a:blip>
          <a:srcRect b="0" l="0" r="0" t="0"/>
          <a:stretch/>
        </p:blipFill>
        <p:spPr>
          <a:xfrm>
            <a:off x="365950" y="1564128"/>
            <a:ext cx="9003682" cy="4264080"/>
          </a:xfrm>
          <a:prstGeom prst="rect">
            <a:avLst/>
          </a:prstGeom>
          <a:noFill/>
          <a:ln>
            <a:noFill/>
          </a:ln>
        </p:spPr>
      </p:pic>
      <p:grpSp>
        <p:nvGrpSpPr>
          <p:cNvPr id="631" name="Google Shape;631;p45"/>
          <p:cNvGrpSpPr/>
          <p:nvPr/>
        </p:nvGrpSpPr>
        <p:grpSpPr>
          <a:xfrm>
            <a:off x="23751" y="5540408"/>
            <a:ext cx="8498804" cy="1097938"/>
            <a:chOff x="23751" y="5540408"/>
            <a:chExt cx="8498804" cy="1097938"/>
          </a:xfrm>
        </p:grpSpPr>
        <p:sp>
          <p:nvSpPr>
            <p:cNvPr id="632" name="Google Shape;632;p45"/>
            <p:cNvSpPr txBox="1"/>
            <p:nvPr/>
          </p:nvSpPr>
          <p:spPr>
            <a:xfrm>
              <a:off x="1383557" y="6115126"/>
              <a:ext cx="7138998" cy="523220"/>
            </a:xfrm>
            <a:prstGeom prst="rect">
              <a:avLst/>
            </a:prstGeom>
            <a:solidFill>
              <a:srgbClr val="FEEDD8"/>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Noto Sans Symbols"/>
                <a:buChar char="▪"/>
              </a:pPr>
              <a:r>
                <a:rPr b="0" i="0" lang="en-US" sz="1400" u="none" cap="none" strike="sngStrike">
                  <a:solidFill>
                    <a:srgbClr val="000000"/>
                  </a:solidFill>
                  <a:latin typeface="Arial"/>
                  <a:ea typeface="Arial"/>
                  <a:cs typeface="Arial"/>
                  <a:sym typeface="Arial"/>
                </a:rPr>
                <a:t>Cerca de cada carga el campo local es aprox el generado por dicha carga</a:t>
              </a:r>
              <a:endParaRPr b="0" i="0" sz="1400" u="none" cap="none" strike="sng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Las lineas de campo respetan la simetria de las fuentes</a:t>
              </a:r>
              <a:endParaRPr b="0" i="0" sz="1400" u="none" cap="none" strike="noStrike">
                <a:solidFill>
                  <a:srgbClr val="000000"/>
                </a:solidFill>
                <a:latin typeface="Arial"/>
                <a:ea typeface="Arial"/>
                <a:cs typeface="Arial"/>
                <a:sym typeface="Arial"/>
              </a:endParaRPr>
            </a:p>
          </p:txBody>
        </p:sp>
        <p:sp>
          <p:nvSpPr>
            <p:cNvPr id="633" name="Google Shape;633;p45"/>
            <p:cNvSpPr txBox="1"/>
            <p:nvPr/>
          </p:nvSpPr>
          <p:spPr>
            <a:xfrm>
              <a:off x="23751" y="5540408"/>
              <a:ext cx="5291833" cy="338554"/>
            </a:xfrm>
            <a:prstGeom prst="rect">
              <a:avLst/>
            </a:prstGeom>
            <a:solidFill>
              <a:srgbClr val="FEEDD8"/>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En este ejemplo, esto no aplica…pueden decir por que?</a:t>
              </a:r>
              <a:endParaRPr b="0" i="0" sz="1600" u="none" cap="none" strike="noStrike">
                <a:solidFill>
                  <a:srgbClr val="000000"/>
                </a:solidFill>
                <a:latin typeface="Arial"/>
                <a:ea typeface="Arial"/>
                <a:cs typeface="Arial"/>
                <a:sym typeface="Arial"/>
              </a:endParaRPr>
            </a:p>
          </p:txBody>
        </p:sp>
        <p:sp>
          <p:nvSpPr>
            <p:cNvPr id="634" name="Google Shape;634;p45"/>
            <p:cNvSpPr/>
            <p:nvPr/>
          </p:nvSpPr>
          <p:spPr>
            <a:xfrm>
              <a:off x="506597" y="5830786"/>
              <a:ext cx="965943" cy="456540"/>
            </a:xfrm>
            <a:custGeom>
              <a:rect b="b" l="l" r="r" t="t"/>
              <a:pathLst>
                <a:path extrusionOk="0" h="456540" w="965943">
                  <a:moveTo>
                    <a:pt x="27793" y="0"/>
                  </a:moveTo>
                  <a:cubicBezTo>
                    <a:pt x="6021" y="1979"/>
                    <a:pt x="-15750" y="3959"/>
                    <a:pt x="15917" y="71252"/>
                  </a:cubicBezTo>
                  <a:cubicBezTo>
                    <a:pt x="47584" y="138545"/>
                    <a:pt x="59460" y="340426"/>
                    <a:pt x="217798" y="403761"/>
                  </a:cubicBezTo>
                  <a:cubicBezTo>
                    <a:pt x="376136" y="467096"/>
                    <a:pt x="671039" y="459179"/>
                    <a:pt x="965943" y="451262"/>
                  </a:cubicBezTo>
                </a:path>
              </a:pathLst>
            </a:custGeom>
            <a:no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46"/>
          <p:cNvSpPr txBox="1"/>
          <p:nvPr>
            <p:ph type="title"/>
          </p:nvPr>
        </p:nvSpPr>
        <p:spPr>
          <a:xfrm>
            <a:off x="337675" y="593367"/>
            <a:ext cx="9230650" cy="763600"/>
          </a:xfrm>
          <a:prstGeom prst="rect">
            <a:avLst/>
          </a:prstGeom>
          <a:no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Distribuciones continuas de carga</a:t>
            </a:r>
            <a:endParaRPr/>
          </a:p>
        </p:txBody>
      </p:sp>
      <p:sp>
        <p:nvSpPr>
          <p:cNvPr id="640" name="Google Shape;640;p46"/>
          <p:cNvSpPr txBox="1"/>
          <p:nvPr>
            <p:ph idx="1" type="body"/>
          </p:nvPr>
        </p:nvSpPr>
        <p:spPr>
          <a:xfrm>
            <a:off x="337675" y="1536633"/>
            <a:ext cx="9230650" cy="4555200"/>
          </a:xfrm>
          <a:prstGeom prst="rect">
            <a:avLst/>
          </a:prstGeom>
          <a:noFill/>
          <a:ln>
            <a:noFill/>
          </a:ln>
        </p:spPr>
        <p:txBody>
          <a:bodyPr anchorCtr="0" anchor="t" bIns="107250" lIns="107250" spcFirstLastPara="1" rIns="107250" wrap="square" tIns="107250">
            <a:noAutofit/>
          </a:bodyPr>
          <a:lstStyle/>
          <a:p>
            <a:pPr indent="-402325" lvl="0" marL="536433" rtl="0" algn="l">
              <a:lnSpc>
                <a:spcPct val="115000"/>
              </a:lnSpc>
              <a:spcBef>
                <a:spcPts val="0"/>
              </a:spcBef>
              <a:spcAft>
                <a:spcPts val="0"/>
              </a:spcAft>
              <a:buSzPts val="1800"/>
              <a:buChar char="●"/>
            </a:pPr>
            <a:r>
              <a:rPr lang="en-US"/>
              <a:t>Los objetos físicos </a:t>
            </a:r>
            <a:r>
              <a:rPr i="1" lang="en-US"/>
              <a:t>portadores de cargas </a:t>
            </a:r>
            <a:r>
              <a:rPr lang="en-US"/>
              <a:t>son en última instancia </a:t>
            </a:r>
            <a:r>
              <a:rPr b="1" lang="en-US"/>
              <a:t>objetos discretos</a:t>
            </a:r>
            <a:r>
              <a:rPr lang="en-US"/>
              <a:t>. Sin embargo muchas veces </a:t>
            </a:r>
            <a:r>
              <a:rPr b="1" lang="en-US">
                <a:solidFill>
                  <a:srgbClr val="EF8600"/>
                </a:solidFill>
              </a:rPr>
              <a:t>es ventajoso </a:t>
            </a:r>
            <a:r>
              <a:rPr lang="en-US"/>
              <a:t>pensar en </a:t>
            </a:r>
            <a:r>
              <a:rPr b="1" lang="en-US">
                <a:solidFill>
                  <a:srgbClr val="9F5900"/>
                </a:solidFill>
              </a:rPr>
              <a:t>distribuciones continuas de carga</a:t>
            </a:r>
            <a:r>
              <a:rPr b="1" i="1" lang="en-US">
                <a:solidFill>
                  <a:srgbClr val="9F5900"/>
                </a:solidFill>
              </a:rPr>
              <a:t> </a:t>
            </a:r>
            <a:endParaRPr b="1" i="1">
              <a:solidFill>
                <a:srgbClr val="9F5900"/>
              </a:solidFill>
            </a:endParaRPr>
          </a:p>
        </p:txBody>
      </p:sp>
      <p:sp>
        <p:nvSpPr>
          <p:cNvPr id="641" name="Google Shape;641;p46"/>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cxnSp>
        <p:nvCxnSpPr>
          <p:cNvPr id="642" name="Google Shape;642;p46"/>
          <p:cNvCxnSpPr/>
          <p:nvPr/>
        </p:nvCxnSpPr>
        <p:spPr>
          <a:xfrm rot="10800000">
            <a:off x="5550196" y="2402958"/>
            <a:ext cx="407327" cy="242271"/>
          </a:xfrm>
          <a:prstGeom prst="straightConnector1">
            <a:avLst/>
          </a:prstGeom>
          <a:noFill/>
          <a:ln cap="flat" cmpd="sng" w="9525">
            <a:solidFill>
              <a:srgbClr val="FDA739"/>
            </a:solidFill>
            <a:prstDash val="solid"/>
            <a:round/>
            <a:headEnd len="sm" w="sm" type="none"/>
            <a:tailEnd len="med" w="med" type="stealth"/>
          </a:ln>
        </p:spPr>
      </p:cxnSp>
      <p:sp>
        <p:nvSpPr>
          <p:cNvPr id="643" name="Google Shape;643;p46"/>
          <p:cNvSpPr txBox="1"/>
          <p:nvPr/>
        </p:nvSpPr>
        <p:spPr>
          <a:xfrm>
            <a:off x="5957523" y="2472077"/>
            <a:ext cx="394847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Depende de cuál sea la descripción que interese elaborar.</a:t>
            </a:r>
            <a:endParaRPr b="0" i="0" sz="1600" u="none" cap="none" strike="noStrike">
              <a:solidFill>
                <a:srgbClr val="000000"/>
              </a:solidFill>
              <a:latin typeface="Arial"/>
              <a:ea typeface="Arial"/>
              <a:cs typeface="Arial"/>
              <a:sym typeface="Arial"/>
            </a:endParaRPr>
          </a:p>
        </p:txBody>
      </p:sp>
      <p:sp>
        <p:nvSpPr>
          <p:cNvPr id="644" name="Google Shape;644;p46"/>
          <p:cNvSpPr txBox="1"/>
          <p:nvPr/>
        </p:nvSpPr>
        <p:spPr>
          <a:xfrm>
            <a:off x="4180114" y="3671724"/>
            <a:ext cx="572588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Es mas práctico entonces plantear una descripcion continua (mesoscópica) para describir a la distribución de cargas</a:t>
            </a:r>
            <a:endParaRPr b="0" i="0" sz="1600" u="none" cap="none" strike="noStrike">
              <a:solidFill>
                <a:srgbClr val="000000"/>
              </a:solidFill>
              <a:latin typeface="Arial"/>
              <a:ea typeface="Arial"/>
              <a:cs typeface="Arial"/>
              <a:sym typeface="Arial"/>
            </a:endParaRPr>
          </a:p>
        </p:txBody>
      </p:sp>
      <p:grpSp>
        <p:nvGrpSpPr>
          <p:cNvPr id="645" name="Google Shape;645;p46"/>
          <p:cNvGrpSpPr/>
          <p:nvPr/>
        </p:nvGrpSpPr>
        <p:grpSpPr>
          <a:xfrm>
            <a:off x="318126" y="2969866"/>
            <a:ext cx="9322920" cy="3147202"/>
            <a:chOff x="318126" y="2969866"/>
            <a:chExt cx="9322920" cy="3147202"/>
          </a:xfrm>
        </p:grpSpPr>
        <p:grpSp>
          <p:nvGrpSpPr>
            <p:cNvPr id="646" name="Google Shape;646;p46"/>
            <p:cNvGrpSpPr/>
            <p:nvPr/>
          </p:nvGrpSpPr>
          <p:grpSpPr>
            <a:xfrm>
              <a:off x="1474856" y="4115607"/>
              <a:ext cx="2301117" cy="1424608"/>
              <a:chOff x="1474856" y="4115607"/>
              <a:chExt cx="2301117" cy="1424608"/>
            </a:xfrm>
          </p:grpSpPr>
          <p:sp>
            <p:nvSpPr>
              <p:cNvPr id="647" name="Google Shape;647;p46"/>
              <p:cNvSpPr/>
              <p:nvPr/>
            </p:nvSpPr>
            <p:spPr>
              <a:xfrm>
                <a:off x="1474856" y="4115607"/>
                <a:ext cx="2301117" cy="1424608"/>
              </a:xfrm>
              <a:custGeom>
                <a:rect b="b" l="l" r="r" t="t"/>
                <a:pathLst>
                  <a:path extrusionOk="0" h="1424608" w="2301117">
                    <a:moveTo>
                      <a:pt x="65" y="546047"/>
                    </a:moveTo>
                    <a:cubicBezTo>
                      <a:pt x="1935" y="509583"/>
                      <a:pt x="69253" y="474054"/>
                      <a:pt x="89822" y="422631"/>
                    </a:cubicBezTo>
                    <a:cubicBezTo>
                      <a:pt x="110391" y="371208"/>
                      <a:pt x="63643" y="264622"/>
                      <a:pt x="123481" y="237508"/>
                    </a:cubicBezTo>
                    <a:cubicBezTo>
                      <a:pt x="183319" y="210394"/>
                      <a:pt x="332914" y="280516"/>
                      <a:pt x="448850" y="259947"/>
                    </a:cubicBezTo>
                    <a:cubicBezTo>
                      <a:pt x="564786" y="239378"/>
                      <a:pt x="701292" y="157101"/>
                      <a:pt x="819098" y="114092"/>
                    </a:cubicBezTo>
                    <a:cubicBezTo>
                      <a:pt x="936904" y="71083"/>
                      <a:pt x="1032271" y="12180"/>
                      <a:pt x="1155687" y="1895"/>
                    </a:cubicBezTo>
                    <a:cubicBezTo>
                      <a:pt x="1279103" y="-8390"/>
                      <a:pt x="1452073" y="25270"/>
                      <a:pt x="1559594" y="52384"/>
                    </a:cubicBezTo>
                    <a:cubicBezTo>
                      <a:pt x="1667116" y="79498"/>
                      <a:pt x="1800816" y="164580"/>
                      <a:pt x="1800816" y="164580"/>
                    </a:cubicBezTo>
                    <a:cubicBezTo>
                      <a:pt x="1885898" y="204784"/>
                      <a:pt x="1986875" y="206654"/>
                      <a:pt x="2070087" y="293606"/>
                    </a:cubicBezTo>
                    <a:cubicBezTo>
                      <a:pt x="2153299" y="380558"/>
                      <a:pt x="2286065" y="591861"/>
                      <a:pt x="2300090" y="686293"/>
                    </a:cubicBezTo>
                    <a:cubicBezTo>
                      <a:pt x="2314115" y="780725"/>
                      <a:pt x="2180413" y="805969"/>
                      <a:pt x="2154234" y="860197"/>
                    </a:cubicBezTo>
                    <a:cubicBezTo>
                      <a:pt x="2128055" y="914425"/>
                      <a:pt x="2144885" y="941539"/>
                      <a:pt x="2143015" y="1011662"/>
                    </a:cubicBezTo>
                    <a:cubicBezTo>
                      <a:pt x="2141145" y="1081785"/>
                      <a:pt x="2185089" y="1250079"/>
                      <a:pt x="2143015" y="1280933"/>
                    </a:cubicBezTo>
                    <a:cubicBezTo>
                      <a:pt x="2100941" y="1311787"/>
                      <a:pt x="1974720" y="1207071"/>
                      <a:pt x="1890573" y="1196786"/>
                    </a:cubicBezTo>
                    <a:cubicBezTo>
                      <a:pt x="1806426" y="1186501"/>
                      <a:pt x="1720408" y="1181826"/>
                      <a:pt x="1638131" y="1219225"/>
                    </a:cubicBezTo>
                    <a:cubicBezTo>
                      <a:pt x="1555854" y="1256624"/>
                      <a:pt x="1473576" y="1402480"/>
                      <a:pt x="1396909" y="1421179"/>
                    </a:cubicBezTo>
                    <a:cubicBezTo>
                      <a:pt x="1320242" y="1439878"/>
                      <a:pt x="1247314" y="1378171"/>
                      <a:pt x="1178126" y="1331422"/>
                    </a:cubicBezTo>
                    <a:cubicBezTo>
                      <a:pt x="1108938" y="1284673"/>
                      <a:pt x="1019182" y="1202396"/>
                      <a:pt x="981783" y="1140688"/>
                    </a:cubicBezTo>
                    <a:cubicBezTo>
                      <a:pt x="944384" y="1078980"/>
                      <a:pt x="993003" y="966784"/>
                      <a:pt x="953734" y="961174"/>
                    </a:cubicBezTo>
                    <a:cubicBezTo>
                      <a:pt x="914465" y="955564"/>
                      <a:pt x="808814" y="1109834"/>
                      <a:pt x="746171" y="1107029"/>
                    </a:cubicBezTo>
                    <a:cubicBezTo>
                      <a:pt x="683528" y="1104224"/>
                      <a:pt x="626495" y="1000442"/>
                      <a:pt x="577876" y="944344"/>
                    </a:cubicBezTo>
                    <a:cubicBezTo>
                      <a:pt x="529258" y="888246"/>
                      <a:pt x="510558" y="818123"/>
                      <a:pt x="454460" y="770440"/>
                    </a:cubicBezTo>
                    <a:cubicBezTo>
                      <a:pt x="398362" y="722757"/>
                      <a:pt x="303930" y="679748"/>
                      <a:pt x="241287" y="658244"/>
                    </a:cubicBezTo>
                    <a:cubicBezTo>
                      <a:pt x="178644" y="636740"/>
                      <a:pt x="120675" y="663853"/>
                      <a:pt x="78602" y="641414"/>
                    </a:cubicBezTo>
                    <a:cubicBezTo>
                      <a:pt x="36529" y="618975"/>
                      <a:pt x="-1805" y="582511"/>
                      <a:pt x="65" y="546047"/>
                    </a:cubicBezTo>
                    <a:close/>
                  </a:path>
                </a:pathLst>
              </a:custGeom>
              <a:solidFill>
                <a:srgbClr val="FFDD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48" name="Google Shape;648;p46"/>
              <p:cNvSpPr/>
              <p:nvPr/>
            </p:nvSpPr>
            <p:spPr>
              <a:xfrm>
                <a:off x="2798251" y="41391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49" name="Google Shape;649;p46"/>
              <p:cNvSpPr/>
              <p:nvPr/>
            </p:nvSpPr>
            <p:spPr>
              <a:xfrm>
                <a:off x="2950651" y="42915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50" name="Google Shape;650;p46"/>
              <p:cNvSpPr/>
              <p:nvPr/>
            </p:nvSpPr>
            <p:spPr>
              <a:xfrm>
                <a:off x="3103051" y="44439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51" name="Google Shape;651;p46"/>
              <p:cNvSpPr/>
              <p:nvPr/>
            </p:nvSpPr>
            <p:spPr>
              <a:xfrm>
                <a:off x="2762251" y="44079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52" name="Google Shape;652;p46"/>
              <p:cNvSpPr/>
              <p:nvPr/>
            </p:nvSpPr>
            <p:spPr>
              <a:xfrm>
                <a:off x="2914651" y="45603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53" name="Google Shape;653;p46"/>
              <p:cNvSpPr/>
              <p:nvPr/>
            </p:nvSpPr>
            <p:spPr>
              <a:xfrm>
                <a:off x="3067051" y="47127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54" name="Google Shape;654;p46"/>
              <p:cNvSpPr/>
              <p:nvPr/>
            </p:nvSpPr>
            <p:spPr>
              <a:xfrm>
                <a:off x="3106675" y="45963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55" name="Google Shape;655;p46"/>
              <p:cNvSpPr/>
              <p:nvPr/>
            </p:nvSpPr>
            <p:spPr>
              <a:xfrm>
                <a:off x="3371851" y="50175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56" name="Google Shape;656;p46"/>
              <p:cNvSpPr/>
              <p:nvPr/>
            </p:nvSpPr>
            <p:spPr>
              <a:xfrm>
                <a:off x="3259075" y="47487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57" name="Google Shape;657;p46"/>
              <p:cNvSpPr/>
              <p:nvPr/>
            </p:nvSpPr>
            <p:spPr>
              <a:xfrm>
                <a:off x="2690251" y="46323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58" name="Google Shape;658;p46"/>
              <p:cNvSpPr/>
              <p:nvPr/>
            </p:nvSpPr>
            <p:spPr>
              <a:xfrm>
                <a:off x="2729875" y="45159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59" name="Google Shape;659;p46"/>
              <p:cNvSpPr/>
              <p:nvPr/>
            </p:nvSpPr>
            <p:spPr>
              <a:xfrm>
                <a:off x="2995051" y="49371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60" name="Google Shape;660;p46"/>
              <p:cNvSpPr/>
              <p:nvPr/>
            </p:nvSpPr>
            <p:spPr>
              <a:xfrm>
                <a:off x="2882275" y="46683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61" name="Google Shape;661;p46"/>
              <p:cNvSpPr/>
              <p:nvPr/>
            </p:nvSpPr>
            <p:spPr>
              <a:xfrm>
                <a:off x="3254045" y="44439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62" name="Google Shape;662;p46"/>
              <p:cNvSpPr/>
              <p:nvPr/>
            </p:nvSpPr>
            <p:spPr>
              <a:xfrm>
                <a:off x="3293669" y="43275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63" name="Google Shape;663;p46"/>
              <p:cNvSpPr/>
              <p:nvPr/>
            </p:nvSpPr>
            <p:spPr>
              <a:xfrm>
                <a:off x="3558845" y="47487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64" name="Google Shape;664;p46"/>
              <p:cNvSpPr/>
              <p:nvPr/>
            </p:nvSpPr>
            <p:spPr>
              <a:xfrm>
                <a:off x="3446069" y="44799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65" name="Google Shape;665;p46"/>
              <p:cNvSpPr/>
              <p:nvPr/>
            </p:nvSpPr>
            <p:spPr>
              <a:xfrm>
                <a:off x="3182045" y="46683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66" name="Google Shape;666;p46"/>
              <p:cNvSpPr/>
              <p:nvPr/>
            </p:nvSpPr>
            <p:spPr>
              <a:xfrm>
                <a:off x="3070675" y="43275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67" name="Google Shape;667;p46"/>
              <p:cNvSpPr/>
              <p:nvPr/>
            </p:nvSpPr>
            <p:spPr>
              <a:xfrm>
                <a:off x="3255451" y="45963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68" name="Google Shape;668;p46"/>
              <p:cNvSpPr/>
              <p:nvPr/>
            </p:nvSpPr>
            <p:spPr>
              <a:xfrm>
                <a:off x="2914651" y="45603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69" name="Google Shape;669;p46"/>
              <p:cNvSpPr/>
              <p:nvPr/>
            </p:nvSpPr>
            <p:spPr>
              <a:xfrm>
                <a:off x="3067051" y="47127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70" name="Google Shape;670;p46"/>
              <p:cNvSpPr/>
              <p:nvPr/>
            </p:nvSpPr>
            <p:spPr>
              <a:xfrm>
                <a:off x="3219451" y="48651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71" name="Google Shape;671;p46"/>
              <p:cNvSpPr/>
              <p:nvPr/>
            </p:nvSpPr>
            <p:spPr>
              <a:xfrm>
                <a:off x="3259075" y="47487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72" name="Google Shape;672;p46"/>
              <p:cNvSpPr/>
              <p:nvPr/>
            </p:nvSpPr>
            <p:spPr>
              <a:xfrm>
                <a:off x="3524251" y="51699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73" name="Google Shape;673;p46"/>
              <p:cNvSpPr/>
              <p:nvPr/>
            </p:nvSpPr>
            <p:spPr>
              <a:xfrm>
                <a:off x="3411475" y="49011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74" name="Google Shape;674;p46"/>
              <p:cNvSpPr/>
              <p:nvPr/>
            </p:nvSpPr>
            <p:spPr>
              <a:xfrm>
                <a:off x="2842651" y="47847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75" name="Google Shape;675;p46"/>
              <p:cNvSpPr/>
              <p:nvPr/>
            </p:nvSpPr>
            <p:spPr>
              <a:xfrm>
                <a:off x="2882275" y="46683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76" name="Google Shape;676;p46"/>
              <p:cNvSpPr/>
              <p:nvPr/>
            </p:nvSpPr>
            <p:spPr>
              <a:xfrm>
                <a:off x="3147451" y="50895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77" name="Google Shape;677;p46"/>
              <p:cNvSpPr/>
              <p:nvPr/>
            </p:nvSpPr>
            <p:spPr>
              <a:xfrm>
                <a:off x="3034675" y="48207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78" name="Google Shape;678;p46"/>
              <p:cNvSpPr/>
              <p:nvPr/>
            </p:nvSpPr>
            <p:spPr>
              <a:xfrm>
                <a:off x="3406445" y="45963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79" name="Google Shape;679;p46"/>
              <p:cNvSpPr/>
              <p:nvPr/>
            </p:nvSpPr>
            <p:spPr>
              <a:xfrm>
                <a:off x="3446069" y="44799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80" name="Google Shape;680;p46"/>
              <p:cNvSpPr/>
              <p:nvPr/>
            </p:nvSpPr>
            <p:spPr>
              <a:xfrm>
                <a:off x="3598469" y="46323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81" name="Google Shape;681;p46"/>
              <p:cNvSpPr/>
              <p:nvPr/>
            </p:nvSpPr>
            <p:spPr>
              <a:xfrm>
                <a:off x="3334445" y="48207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82" name="Google Shape;682;p46"/>
              <p:cNvSpPr/>
              <p:nvPr/>
            </p:nvSpPr>
            <p:spPr>
              <a:xfrm>
                <a:off x="2894307" y="44439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83" name="Google Shape;683;p46"/>
              <p:cNvSpPr/>
              <p:nvPr/>
            </p:nvSpPr>
            <p:spPr>
              <a:xfrm>
                <a:off x="2947027" y="4843815"/>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84" name="Google Shape;684;p46"/>
              <p:cNvSpPr/>
              <p:nvPr/>
            </p:nvSpPr>
            <p:spPr>
              <a:xfrm>
                <a:off x="2722627" y="4915815"/>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85" name="Google Shape;685;p46"/>
              <p:cNvSpPr/>
              <p:nvPr/>
            </p:nvSpPr>
            <p:spPr>
              <a:xfrm>
                <a:off x="2762251" y="4799415"/>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86" name="Google Shape;686;p46"/>
              <p:cNvSpPr/>
              <p:nvPr/>
            </p:nvSpPr>
            <p:spPr>
              <a:xfrm>
                <a:off x="3027427" y="5220615"/>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87" name="Google Shape;687;p46"/>
              <p:cNvSpPr/>
              <p:nvPr/>
            </p:nvSpPr>
            <p:spPr>
              <a:xfrm>
                <a:off x="2914651" y="4951815"/>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88" name="Google Shape;688;p46"/>
              <p:cNvSpPr/>
              <p:nvPr/>
            </p:nvSpPr>
            <p:spPr>
              <a:xfrm>
                <a:off x="2947027" y="4843815"/>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89" name="Google Shape;689;p46"/>
              <p:cNvSpPr/>
              <p:nvPr/>
            </p:nvSpPr>
            <p:spPr>
              <a:xfrm>
                <a:off x="2875027" y="5068215"/>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90" name="Google Shape;690;p46"/>
              <p:cNvSpPr/>
              <p:nvPr/>
            </p:nvSpPr>
            <p:spPr>
              <a:xfrm>
                <a:off x="2914651" y="4951815"/>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91" name="Google Shape;691;p46"/>
              <p:cNvSpPr/>
              <p:nvPr/>
            </p:nvSpPr>
            <p:spPr>
              <a:xfrm>
                <a:off x="3067051" y="5104215"/>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92" name="Google Shape;692;p46"/>
              <p:cNvSpPr/>
              <p:nvPr/>
            </p:nvSpPr>
            <p:spPr>
              <a:xfrm>
                <a:off x="2926683" y="4727415"/>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93" name="Google Shape;693;p46"/>
              <p:cNvSpPr/>
              <p:nvPr/>
            </p:nvSpPr>
            <p:spPr>
              <a:xfrm>
                <a:off x="2707770" y="5116690"/>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94" name="Google Shape;694;p46"/>
              <p:cNvSpPr/>
              <p:nvPr/>
            </p:nvSpPr>
            <p:spPr>
              <a:xfrm>
                <a:off x="2860170" y="5269090"/>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95" name="Google Shape;695;p46"/>
              <p:cNvSpPr/>
              <p:nvPr/>
            </p:nvSpPr>
            <p:spPr>
              <a:xfrm>
                <a:off x="2740146" y="5400146"/>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96" name="Google Shape;696;p46"/>
              <p:cNvSpPr/>
              <p:nvPr/>
            </p:nvSpPr>
            <p:spPr>
              <a:xfrm>
                <a:off x="2627370" y="5131346"/>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97" name="Google Shape;697;p46"/>
              <p:cNvSpPr/>
              <p:nvPr/>
            </p:nvSpPr>
            <p:spPr>
              <a:xfrm>
                <a:off x="2587746" y="5247746"/>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98" name="Google Shape;698;p46"/>
              <p:cNvSpPr/>
              <p:nvPr/>
            </p:nvSpPr>
            <p:spPr>
              <a:xfrm>
                <a:off x="2627370" y="5131346"/>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699" name="Google Shape;699;p46"/>
              <p:cNvSpPr/>
              <p:nvPr/>
            </p:nvSpPr>
            <p:spPr>
              <a:xfrm>
                <a:off x="2779770" y="5283746"/>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00" name="Google Shape;700;p46"/>
              <p:cNvSpPr/>
              <p:nvPr/>
            </p:nvSpPr>
            <p:spPr>
              <a:xfrm>
                <a:off x="2467012" y="463503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01" name="Google Shape;701;p46"/>
              <p:cNvSpPr/>
              <p:nvPr/>
            </p:nvSpPr>
            <p:spPr>
              <a:xfrm>
                <a:off x="2619412" y="478743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02" name="Google Shape;702;p46"/>
              <p:cNvSpPr/>
              <p:nvPr/>
            </p:nvSpPr>
            <p:spPr>
              <a:xfrm>
                <a:off x="2194588" y="461369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03" name="Google Shape;703;p46"/>
              <p:cNvSpPr/>
              <p:nvPr/>
            </p:nvSpPr>
            <p:spPr>
              <a:xfrm>
                <a:off x="2499388" y="491849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04" name="Google Shape;704;p46"/>
              <p:cNvSpPr/>
              <p:nvPr/>
            </p:nvSpPr>
            <p:spPr>
              <a:xfrm>
                <a:off x="2386612" y="464969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05" name="Google Shape;705;p46"/>
              <p:cNvSpPr/>
              <p:nvPr/>
            </p:nvSpPr>
            <p:spPr>
              <a:xfrm>
                <a:off x="2346988" y="476609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06" name="Google Shape;706;p46"/>
              <p:cNvSpPr/>
              <p:nvPr/>
            </p:nvSpPr>
            <p:spPr>
              <a:xfrm>
                <a:off x="2386612" y="464969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07" name="Google Shape;707;p46"/>
              <p:cNvSpPr/>
              <p:nvPr/>
            </p:nvSpPr>
            <p:spPr>
              <a:xfrm>
                <a:off x="2539012" y="480209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08" name="Google Shape;708;p46"/>
              <p:cNvSpPr/>
              <p:nvPr/>
            </p:nvSpPr>
            <p:spPr>
              <a:xfrm>
                <a:off x="2179731" y="4814568"/>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09" name="Google Shape;709;p46"/>
              <p:cNvSpPr/>
              <p:nvPr/>
            </p:nvSpPr>
            <p:spPr>
              <a:xfrm>
                <a:off x="2332131" y="4966968"/>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10" name="Google Shape;710;p46"/>
              <p:cNvSpPr/>
              <p:nvPr/>
            </p:nvSpPr>
            <p:spPr>
              <a:xfrm>
                <a:off x="2212107" y="5098024"/>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11" name="Google Shape;711;p46"/>
              <p:cNvSpPr/>
              <p:nvPr/>
            </p:nvSpPr>
            <p:spPr>
              <a:xfrm>
                <a:off x="2099331" y="4829224"/>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12" name="Google Shape;712;p46"/>
              <p:cNvSpPr/>
              <p:nvPr/>
            </p:nvSpPr>
            <p:spPr>
              <a:xfrm>
                <a:off x="2059707" y="4945624"/>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13" name="Google Shape;713;p46"/>
              <p:cNvSpPr/>
              <p:nvPr/>
            </p:nvSpPr>
            <p:spPr>
              <a:xfrm>
                <a:off x="2099331" y="4829224"/>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14" name="Google Shape;714;p46"/>
              <p:cNvSpPr/>
              <p:nvPr/>
            </p:nvSpPr>
            <p:spPr>
              <a:xfrm>
                <a:off x="2251731" y="4981624"/>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15" name="Google Shape;715;p46"/>
              <p:cNvSpPr/>
              <p:nvPr/>
            </p:nvSpPr>
            <p:spPr>
              <a:xfrm>
                <a:off x="2412531" y="4223946"/>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16" name="Google Shape;716;p46"/>
              <p:cNvSpPr/>
              <p:nvPr/>
            </p:nvSpPr>
            <p:spPr>
              <a:xfrm>
                <a:off x="2397674" y="4424821"/>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17" name="Google Shape;717;p46"/>
              <p:cNvSpPr/>
              <p:nvPr/>
            </p:nvSpPr>
            <p:spPr>
              <a:xfrm>
                <a:off x="2317274" y="443947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18" name="Google Shape;718;p46"/>
              <p:cNvSpPr/>
              <p:nvPr/>
            </p:nvSpPr>
            <p:spPr>
              <a:xfrm>
                <a:off x="2317274" y="443947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19" name="Google Shape;719;p46"/>
              <p:cNvSpPr/>
              <p:nvPr/>
            </p:nvSpPr>
            <p:spPr>
              <a:xfrm>
                <a:off x="2165045" y="472169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20" name="Google Shape;720;p46"/>
              <p:cNvSpPr/>
              <p:nvPr/>
            </p:nvSpPr>
            <p:spPr>
              <a:xfrm>
                <a:off x="1892621" y="470034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21" name="Google Shape;721;p46"/>
              <p:cNvSpPr/>
              <p:nvPr/>
            </p:nvSpPr>
            <p:spPr>
              <a:xfrm>
                <a:off x="2084645" y="473634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22" name="Google Shape;722;p46"/>
              <p:cNvSpPr/>
              <p:nvPr/>
            </p:nvSpPr>
            <p:spPr>
              <a:xfrm>
                <a:off x="2084645" y="473634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23" name="Google Shape;723;p46"/>
              <p:cNvSpPr/>
              <p:nvPr/>
            </p:nvSpPr>
            <p:spPr>
              <a:xfrm>
                <a:off x="2110564" y="4310602"/>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24" name="Google Shape;724;p46"/>
              <p:cNvSpPr/>
              <p:nvPr/>
            </p:nvSpPr>
            <p:spPr>
              <a:xfrm>
                <a:off x="2095707" y="451147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25" name="Google Shape;725;p46"/>
              <p:cNvSpPr/>
              <p:nvPr/>
            </p:nvSpPr>
            <p:spPr>
              <a:xfrm>
                <a:off x="2015307" y="452613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26" name="Google Shape;726;p46"/>
              <p:cNvSpPr/>
              <p:nvPr/>
            </p:nvSpPr>
            <p:spPr>
              <a:xfrm>
                <a:off x="2015307" y="452613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27" name="Google Shape;727;p46"/>
              <p:cNvSpPr/>
              <p:nvPr/>
            </p:nvSpPr>
            <p:spPr>
              <a:xfrm>
                <a:off x="1608581" y="442976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28" name="Google Shape;728;p46"/>
              <p:cNvSpPr/>
              <p:nvPr/>
            </p:nvSpPr>
            <p:spPr>
              <a:xfrm>
                <a:off x="1800605" y="446576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29" name="Google Shape;729;p46"/>
              <p:cNvSpPr/>
              <p:nvPr/>
            </p:nvSpPr>
            <p:spPr>
              <a:xfrm>
                <a:off x="1536581" y="465416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30" name="Google Shape;730;p46"/>
              <p:cNvSpPr/>
              <p:nvPr/>
            </p:nvSpPr>
            <p:spPr>
              <a:xfrm>
                <a:off x="1609987" y="458216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31" name="Google Shape;731;p46"/>
              <p:cNvSpPr/>
              <p:nvPr/>
            </p:nvSpPr>
            <p:spPr>
              <a:xfrm>
                <a:off x="1760981" y="458216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32" name="Google Shape;732;p46"/>
              <p:cNvSpPr/>
              <p:nvPr/>
            </p:nvSpPr>
            <p:spPr>
              <a:xfrm>
                <a:off x="1800605" y="446576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33" name="Google Shape;733;p46"/>
              <p:cNvSpPr/>
              <p:nvPr/>
            </p:nvSpPr>
            <p:spPr>
              <a:xfrm>
                <a:off x="1953005" y="461816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cxnSp>
          <p:nvCxnSpPr>
            <p:cNvPr id="734" name="Google Shape;734;p46"/>
            <p:cNvCxnSpPr/>
            <p:nvPr/>
          </p:nvCxnSpPr>
          <p:spPr>
            <a:xfrm rot="10800000">
              <a:off x="1383361" y="3751061"/>
              <a:ext cx="0" cy="1974121"/>
            </a:xfrm>
            <a:prstGeom prst="straightConnector1">
              <a:avLst/>
            </a:prstGeom>
            <a:noFill/>
            <a:ln cap="flat" cmpd="sng" w="9525">
              <a:solidFill>
                <a:srgbClr val="C00000"/>
              </a:solidFill>
              <a:prstDash val="solid"/>
              <a:round/>
              <a:headEnd len="sm" w="sm" type="none"/>
              <a:tailEnd len="med" w="med" type="stealth"/>
            </a:ln>
          </p:spPr>
        </p:cxnSp>
        <p:cxnSp>
          <p:nvCxnSpPr>
            <p:cNvPr id="735" name="Google Shape;735;p46"/>
            <p:cNvCxnSpPr/>
            <p:nvPr/>
          </p:nvCxnSpPr>
          <p:spPr>
            <a:xfrm>
              <a:off x="1307161" y="5638096"/>
              <a:ext cx="2064690" cy="10886"/>
            </a:xfrm>
            <a:prstGeom prst="straightConnector1">
              <a:avLst/>
            </a:prstGeom>
            <a:noFill/>
            <a:ln cap="flat" cmpd="sng" w="9525">
              <a:solidFill>
                <a:srgbClr val="C00000"/>
              </a:solidFill>
              <a:prstDash val="solid"/>
              <a:round/>
              <a:headEnd len="sm" w="sm" type="none"/>
              <a:tailEnd len="med" w="med" type="stealth"/>
            </a:ln>
          </p:spPr>
        </p:cxnSp>
        <p:cxnSp>
          <p:nvCxnSpPr>
            <p:cNvPr id="736" name="Google Shape;736;p46"/>
            <p:cNvCxnSpPr/>
            <p:nvPr/>
          </p:nvCxnSpPr>
          <p:spPr>
            <a:xfrm flipH="1">
              <a:off x="654018" y="5540215"/>
              <a:ext cx="882563" cy="576853"/>
            </a:xfrm>
            <a:prstGeom prst="straightConnector1">
              <a:avLst/>
            </a:prstGeom>
            <a:noFill/>
            <a:ln cap="flat" cmpd="sng" w="9525">
              <a:solidFill>
                <a:srgbClr val="C00000"/>
              </a:solidFill>
              <a:prstDash val="solid"/>
              <a:round/>
              <a:headEnd len="sm" w="sm" type="none"/>
              <a:tailEnd len="med" w="med" type="stealth"/>
            </a:ln>
          </p:spPr>
        </p:cxnSp>
        <p:cxnSp>
          <p:nvCxnSpPr>
            <p:cNvPr id="737" name="Google Shape;737;p46"/>
            <p:cNvCxnSpPr/>
            <p:nvPr/>
          </p:nvCxnSpPr>
          <p:spPr>
            <a:xfrm flipH="1" rot="10800000">
              <a:off x="1383361" y="4856759"/>
              <a:ext cx="7978353" cy="792223"/>
            </a:xfrm>
            <a:prstGeom prst="straightConnector1">
              <a:avLst/>
            </a:prstGeom>
            <a:noFill/>
            <a:ln cap="flat" cmpd="sng" w="9525">
              <a:solidFill>
                <a:schemeClr val="dk1"/>
              </a:solidFill>
              <a:prstDash val="solid"/>
              <a:round/>
              <a:headEnd len="sm" w="sm" type="none"/>
              <a:tailEnd len="med" w="med" type="stealth"/>
            </a:ln>
          </p:spPr>
        </p:cxnSp>
        <p:sp>
          <p:nvSpPr>
            <p:cNvPr id="738" name="Google Shape;738;p46"/>
            <p:cNvSpPr/>
            <p:nvPr/>
          </p:nvSpPr>
          <p:spPr>
            <a:xfrm>
              <a:off x="9296400" y="4958955"/>
              <a:ext cx="344646" cy="338554"/>
            </a:xfrm>
            <a:prstGeom prst="rect">
              <a:avLst/>
            </a:prstGeom>
            <a:blipFill rotWithShape="1">
              <a:blip r:embed="rId3">
                <a:alphaModFix/>
              </a:blip>
              <a:stretch>
                <a:fillRect b="0" l="0" r="-15787" t="-1249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739" name="Google Shape;739;p46"/>
            <p:cNvSpPr/>
            <p:nvPr/>
          </p:nvSpPr>
          <p:spPr>
            <a:xfrm>
              <a:off x="318126" y="2969866"/>
              <a:ext cx="5232069" cy="584775"/>
            </a:xfrm>
            <a:prstGeom prst="rect">
              <a:avLst/>
            </a:prstGeom>
            <a:blipFill rotWithShape="1">
              <a:blip r:embed="rId4">
                <a:alphaModFix/>
              </a:blip>
              <a:stretch>
                <a:fillRect b="-12498" l="-582" r="0" t="-3124"/>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47"/>
          <p:cNvSpPr txBox="1"/>
          <p:nvPr>
            <p:ph type="title"/>
          </p:nvPr>
        </p:nvSpPr>
        <p:spPr>
          <a:xfrm>
            <a:off x="337675" y="593367"/>
            <a:ext cx="9230650" cy="763600"/>
          </a:xfrm>
          <a:prstGeom prst="rect">
            <a:avLst/>
          </a:prstGeom>
          <a:no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Distribuciones continuas de carga</a:t>
            </a:r>
            <a:endParaRPr/>
          </a:p>
        </p:txBody>
      </p:sp>
      <p:sp>
        <p:nvSpPr>
          <p:cNvPr id="745" name="Google Shape;745;p47"/>
          <p:cNvSpPr txBox="1"/>
          <p:nvPr>
            <p:ph idx="1" type="body"/>
          </p:nvPr>
        </p:nvSpPr>
        <p:spPr>
          <a:xfrm>
            <a:off x="337675" y="1536633"/>
            <a:ext cx="9230650" cy="4555200"/>
          </a:xfrm>
          <a:prstGeom prst="rect">
            <a:avLst/>
          </a:prstGeom>
          <a:noFill/>
          <a:ln>
            <a:noFill/>
          </a:ln>
        </p:spPr>
        <p:txBody>
          <a:bodyPr anchorCtr="0" anchor="t" bIns="107250" lIns="107250" spcFirstLastPara="1" rIns="107250" wrap="square" tIns="107250">
            <a:noAutofit/>
          </a:bodyPr>
          <a:lstStyle/>
          <a:p>
            <a:pPr indent="-402325" lvl="0" marL="536433" rtl="0" algn="l">
              <a:lnSpc>
                <a:spcPct val="115000"/>
              </a:lnSpc>
              <a:spcBef>
                <a:spcPts val="0"/>
              </a:spcBef>
              <a:spcAft>
                <a:spcPts val="0"/>
              </a:spcAft>
              <a:buSzPts val="1800"/>
              <a:buChar char="●"/>
            </a:pPr>
            <a:r>
              <a:rPr lang="en-US"/>
              <a:t>Los objetos físicos </a:t>
            </a:r>
            <a:r>
              <a:rPr i="1" lang="en-US"/>
              <a:t>portadores de cargas </a:t>
            </a:r>
            <a:r>
              <a:rPr lang="en-US"/>
              <a:t>son en última instancia </a:t>
            </a:r>
            <a:r>
              <a:rPr b="1" lang="en-US"/>
              <a:t>objetos discretos</a:t>
            </a:r>
            <a:r>
              <a:rPr lang="en-US"/>
              <a:t>. Sin embargo muchas veces </a:t>
            </a:r>
            <a:r>
              <a:rPr b="1" lang="en-US">
                <a:solidFill>
                  <a:srgbClr val="EF8600"/>
                </a:solidFill>
              </a:rPr>
              <a:t>es ventajoso </a:t>
            </a:r>
            <a:r>
              <a:rPr lang="en-US"/>
              <a:t>pensar en </a:t>
            </a:r>
            <a:r>
              <a:rPr b="1" lang="en-US">
                <a:solidFill>
                  <a:srgbClr val="9F5900"/>
                </a:solidFill>
              </a:rPr>
              <a:t>distribuciones continuas de carga</a:t>
            </a:r>
            <a:r>
              <a:rPr b="1" i="1" lang="en-US">
                <a:solidFill>
                  <a:srgbClr val="9F5900"/>
                </a:solidFill>
              </a:rPr>
              <a:t> </a:t>
            </a:r>
            <a:endParaRPr b="1" i="1">
              <a:solidFill>
                <a:srgbClr val="9F5900"/>
              </a:solidFill>
            </a:endParaRPr>
          </a:p>
        </p:txBody>
      </p:sp>
      <p:sp>
        <p:nvSpPr>
          <p:cNvPr id="746" name="Google Shape;746;p47"/>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cxnSp>
        <p:nvCxnSpPr>
          <p:cNvPr id="747" name="Google Shape;747;p47"/>
          <p:cNvCxnSpPr/>
          <p:nvPr/>
        </p:nvCxnSpPr>
        <p:spPr>
          <a:xfrm rot="10800000">
            <a:off x="5550196" y="2402958"/>
            <a:ext cx="407327" cy="242271"/>
          </a:xfrm>
          <a:prstGeom prst="straightConnector1">
            <a:avLst/>
          </a:prstGeom>
          <a:noFill/>
          <a:ln cap="flat" cmpd="sng" w="9525">
            <a:solidFill>
              <a:srgbClr val="FDA739"/>
            </a:solidFill>
            <a:prstDash val="solid"/>
            <a:round/>
            <a:headEnd len="sm" w="sm" type="none"/>
            <a:tailEnd len="med" w="med" type="stealth"/>
          </a:ln>
        </p:spPr>
      </p:cxnSp>
      <p:sp>
        <p:nvSpPr>
          <p:cNvPr id="748" name="Google Shape;748;p47"/>
          <p:cNvSpPr txBox="1"/>
          <p:nvPr/>
        </p:nvSpPr>
        <p:spPr>
          <a:xfrm>
            <a:off x="5957523" y="2472077"/>
            <a:ext cx="394847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Depende de cuál sea la descripción que interese elaborar.</a:t>
            </a:r>
            <a:endParaRPr b="0" i="0" sz="1600" u="none" cap="none" strike="noStrike">
              <a:solidFill>
                <a:srgbClr val="000000"/>
              </a:solidFill>
              <a:latin typeface="Arial"/>
              <a:ea typeface="Arial"/>
              <a:cs typeface="Arial"/>
              <a:sym typeface="Arial"/>
            </a:endParaRPr>
          </a:p>
        </p:txBody>
      </p:sp>
      <p:sp>
        <p:nvSpPr>
          <p:cNvPr id="749" name="Google Shape;749;p47"/>
          <p:cNvSpPr txBox="1"/>
          <p:nvPr/>
        </p:nvSpPr>
        <p:spPr>
          <a:xfrm>
            <a:off x="4180114" y="3671724"/>
            <a:ext cx="56388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Es mas práctico entonces plantear una descripcion continua (mesoscópica) para describir a la distribución de cargas</a:t>
            </a:r>
            <a:endParaRPr b="0" i="0" sz="1600" u="none" cap="none" strike="noStrike">
              <a:solidFill>
                <a:srgbClr val="000000"/>
              </a:solidFill>
              <a:latin typeface="Arial"/>
              <a:ea typeface="Arial"/>
              <a:cs typeface="Arial"/>
              <a:sym typeface="Arial"/>
            </a:endParaRPr>
          </a:p>
        </p:txBody>
      </p:sp>
      <p:grpSp>
        <p:nvGrpSpPr>
          <p:cNvPr id="750" name="Google Shape;750;p47"/>
          <p:cNvGrpSpPr/>
          <p:nvPr/>
        </p:nvGrpSpPr>
        <p:grpSpPr>
          <a:xfrm>
            <a:off x="318126" y="2980752"/>
            <a:ext cx="5232069" cy="3147202"/>
            <a:chOff x="318126" y="2969866"/>
            <a:chExt cx="5232069" cy="3147202"/>
          </a:xfrm>
        </p:grpSpPr>
        <p:grpSp>
          <p:nvGrpSpPr>
            <p:cNvPr id="751" name="Google Shape;751;p47"/>
            <p:cNvGrpSpPr/>
            <p:nvPr/>
          </p:nvGrpSpPr>
          <p:grpSpPr>
            <a:xfrm>
              <a:off x="1474856" y="4115607"/>
              <a:ext cx="2301117" cy="1424608"/>
              <a:chOff x="1474856" y="4115607"/>
              <a:chExt cx="2301117" cy="1424608"/>
            </a:xfrm>
          </p:grpSpPr>
          <p:sp>
            <p:nvSpPr>
              <p:cNvPr id="752" name="Google Shape;752;p47"/>
              <p:cNvSpPr/>
              <p:nvPr/>
            </p:nvSpPr>
            <p:spPr>
              <a:xfrm>
                <a:off x="1474856" y="4115607"/>
                <a:ext cx="2301117" cy="1424608"/>
              </a:xfrm>
              <a:custGeom>
                <a:rect b="b" l="l" r="r" t="t"/>
                <a:pathLst>
                  <a:path extrusionOk="0" h="1424608" w="2301117">
                    <a:moveTo>
                      <a:pt x="65" y="546047"/>
                    </a:moveTo>
                    <a:cubicBezTo>
                      <a:pt x="1935" y="509583"/>
                      <a:pt x="69253" y="474054"/>
                      <a:pt x="89822" y="422631"/>
                    </a:cubicBezTo>
                    <a:cubicBezTo>
                      <a:pt x="110391" y="371208"/>
                      <a:pt x="63643" y="264622"/>
                      <a:pt x="123481" y="237508"/>
                    </a:cubicBezTo>
                    <a:cubicBezTo>
                      <a:pt x="183319" y="210394"/>
                      <a:pt x="332914" y="280516"/>
                      <a:pt x="448850" y="259947"/>
                    </a:cubicBezTo>
                    <a:cubicBezTo>
                      <a:pt x="564786" y="239378"/>
                      <a:pt x="701292" y="157101"/>
                      <a:pt x="819098" y="114092"/>
                    </a:cubicBezTo>
                    <a:cubicBezTo>
                      <a:pt x="936904" y="71083"/>
                      <a:pt x="1032271" y="12180"/>
                      <a:pt x="1155687" y="1895"/>
                    </a:cubicBezTo>
                    <a:cubicBezTo>
                      <a:pt x="1279103" y="-8390"/>
                      <a:pt x="1452073" y="25270"/>
                      <a:pt x="1559594" y="52384"/>
                    </a:cubicBezTo>
                    <a:cubicBezTo>
                      <a:pt x="1667116" y="79498"/>
                      <a:pt x="1800816" y="164580"/>
                      <a:pt x="1800816" y="164580"/>
                    </a:cubicBezTo>
                    <a:cubicBezTo>
                      <a:pt x="1885898" y="204784"/>
                      <a:pt x="1986875" y="206654"/>
                      <a:pt x="2070087" y="293606"/>
                    </a:cubicBezTo>
                    <a:cubicBezTo>
                      <a:pt x="2153299" y="380558"/>
                      <a:pt x="2286065" y="591861"/>
                      <a:pt x="2300090" y="686293"/>
                    </a:cubicBezTo>
                    <a:cubicBezTo>
                      <a:pt x="2314115" y="780725"/>
                      <a:pt x="2180413" y="805969"/>
                      <a:pt x="2154234" y="860197"/>
                    </a:cubicBezTo>
                    <a:cubicBezTo>
                      <a:pt x="2128055" y="914425"/>
                      <a:pt x="2144885" y="941539"/>
                      <a:pt x="2143015" y="1011662"/>
                    </a:cubicBezTo>
                    <a:cubicBezTo>
                      <a:pt x="2141145" y="1081785"/>
                      <a:pt x="2185089" y="1250079"/>
                      <a:pt x="2143015" y="1280933"/>
                    </a:cubicBezTo>
                    <a:cubicBezTo>
                      <a:pt x="2100941" y="1311787"/>
                      <a:pt x="1974720" y="1207071"/>
                      <a:pt x="1890573" y="1196786"/>
                    </a:cubicBezTo>
                    <a:cubicBezTo>
                      <a:pt x="1806426" y="1186501"/>
                      <a:pt x="1720408" y="1181826"/>
                      <a:pt x="1638131" y="1219225"/>
                    </a:cubicBezTo>
                    <a:cubicBezTo>
                      <a:pt x="1555854" y="1256624"/>
                      <a:pt x="1473576" y="1402480"/>
                      <a:pt x="1396909" y="1421179"/>
                    </a:cubicBezTo>
                    <a:cubicBezTo>
                      <a:pt x="1320242" y="1439878"/>
                      <a:pt x="1247314" y="1378171"/>
                      <a:pt x="1178126" y="1331422"/>
                    </a:cubicBezTo>
                    <a:cubicBezTo>
                      <a:pt x="1108938" y="1284673"/>
                      <a:pt x="1019182" y="1202396"/>
                      <a:pt x="981783" y="1140688"/>
                    </a:cubicBezTo>
                    <a:cubicBezTo>
                      <a:pt x="944384" y="1078980"/>
                      <a:pt x="993003" y="966784"/>
                      <a:pt x="953734" y="961174"/>
                    </a:cubicBezTo>
                    <a:cubicBezTo>
                      <a:pt x="914465" y="955564"/>
                      <a:pt x="808814" y="1109834"/>
                      <a:pt x="746171" y="1107029"/>
                    </a:cubicBezTo>
                    <a:cubicBezTo>
                      <a:pt x="683528" y="1104224"/>
                      <a:pt x="626495" y="1000442"/>
                      <a:pt x="577876" y="944344"/>
                    </a:cubicBezTo>
                    <a:cubicBezTo>
                      <a:pt x="529258" y="888246"/>
                      <a:pt x="510558" y="818123"/>
                      <a:pt x="454460" y="770440"/>
                    </a:cubicBezTo>
                    <a:cubicBezTo>
                      <a:pt x="398362" y="722757"/>
                      <a:pt x="303930" y="679748"/>
                      <a:pt x="241287" y="658244"/>
                    </a:cubicBezTo>
                    <a:cubicBezTo>
                      <a:pt x="178644" y="636740"/>
                      <a:pt x="120675" y="663853"/>
                      <a:pt x="78602" y="641414"/>
                    </a:cubicBezTo>
                    <a:cubicBezTo>
                      <a:pt x="36529" y="618975"/>
                      <a:pt x="-1805" y="582511"/>
                      <a:pt x="65" y="546047"/>
                    </a:cubicBezTo>
                    <a:close/>
                  </a:path>
                </a:pathLst>
              </a:custGeom>
              <a:solidFill>
                <a:srgbClr val="FFDD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53" name="Google Shape;753;p47"/>
              <p:cNvSpPr/>
              <p:nvPr/>
            </p:nvSpPr>
            <p:spPr>
              <a:xfrm>
                <a:off x="2798251" y="41391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54" name="Google Shape;754;p47"/>
              <p:cNvSpPr/>
              <p:nvPr/>
            </p:nvSpPr>
            <p:spPr>
              <a:xfrm>
                <a:off x="2950651" y="42915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55" name="Google Shape;755;p47"/>
              <p:cNvSpPr/>
              <p:nvPr/>
            </p:nvSpPr>
            <p:spPr>
              <a:xfrm>
                <a:off x="3103051" y="44439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56" name="Google Shape;756;p47"/>
              <p:cNvSpPr/>
              <p:nvPr/>
            </p:nvSpPr>
            <p:spPr>
              <a:xfrm>
                <a:off x="2762251" y="44079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57" name="Google Shape;757;p47"/>
              <p:cNvSpPr/>
              <p:nvPr/>
            </p:nvSpPr>
            <p:spPr>
              <a:xfrm>
                <a:off x="2914651" y="45603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58" name="Google Shape;758;p47"/>
              <p:cNvSpPr/>
              <p:nvPr/>
            </p:nvSpPr>
            <p:spPr>
              <a:xfrm>
                <a:off x="3067051" y="47127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59" name="Google Shape;759;p47"/>
              <p:cNvSpPr/>
              <p:nvPr/>
            </p:nvSpPr>
            <p:spPr>
              <a:xfrm>
                <a:off x="3106675" y="45963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60" name="Google Shape;760;p47"/>
              <p:cNvSpPr/>
              <p:nvPr/>
            </p:nvSpPr>
            <p:spPr>
              <a:xfrm>
                <a:off x="3371851" y="50175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61" name="Google Shape;761;p47"/>
              <p:cNvSpPr/>
              <p:nvPr/>
            </p:nvSpPr>
            <p:spPr>
              <a:xfrm>
                <a:off x="3259075" y="47487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62" name="Google Shape;762;p47"/>
              <p:cNvSpPr/>
              <p:nvPr/>
            </p:nvSpPr>
            <p:spPr>
              <a:xfrm>
                <a:off x="2690251" y="46323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63" name="Google Shape;763;p47"/>
              <p:cNvSpPr/>
              <p:nvPr/>
            </p:nvSpPr>
            <p:spPr>
              <a:xfrm>
                <a:off x="2729875" y="45159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64" name="Google Shape;764;p47"/>
              <p:cNvSpPr/>
              <p:nvPr/>
            </p:nvSpPr>
            <p:spPr>
              <a:xfrm>
                <a:off x="2995051" y="49371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65" name="Google Shape;765;p47"/>
              <p:cNvSpPr/>
              <p:nvPr/>
            </p:nvSpPr>
            <p:spPr>
              <a:xfrm>
                <a:off x="2882275" y="46683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66" name="Google Shape;766;p47"/>
              <p:cNvSpPr/>
              <p:nvPr/>
            </p:nvSpPr>
            <p:spPr>
              <a:xfrm>
                <a:off x="3254045" y="44439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67" name="Google Shape;767;p47"/>
              <p:cNvSpPr/>
              <p:nvPr/>
            </p:nvSpPr>
            <p:spPr>
              <a:xfrm>
                <a:off x="3293669" y="43275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68" name="Google Shape;768;p47"/>
              <p:cNvSpPr/>
              <p:nvPr/>
            </p:nvSpPr>
            <p:spPr>
              <a:xfrm>
                <a:off x="3558845" y="47487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69" name="Google Shape;769;p47"/>
              <p:cNvSpPr/>
              <p:nvPr/>
            </p:nvSpPr>
            <p:spPr>
              <a:xfrm>
                <a:off x="3446069" y="44799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70" name="Google Shape;770;p47"/>
              <p:cNvSpPr/>
              <p:nvPr/>
            </p:nvSpPr>
            <p:spPr>
              <a:xfrm>
                <a:off x="3182045" y="46683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71" name="Google Shape;771;p47"/>
              <p:cNvSpPr/>
              <p:nvPr/>
            </p:nvSpPr>
            <p:spPr>
              <a:xfrm>
                <a:off x="3070675" y="43275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72" name="Google Shape;772;p47"/>
              <p:cNvSpPr/>
              <p:nvPr/>
            </p:nvSpPr>
            <p:spPr>
              <a:xfrm>
                <a:off x="3255451" y="45963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73" name="Google Shape;773;p47"/>
              <p:cNvSpPr/>
              <p:nvPr/>
            </p:nvSpPr>
            <p:spPr>
              <a:xfrm>
                <a:off x="2914651" y="45603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74" name="Google Shape;774;p47"/>
              <p:cNvSpPr/>
              <p:nvPr/>
            </p:nvSpPr>
            <p:spPr>
              <a:xfrm>
                <a:off x="3067051" y="47127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75" name="Google Shape;775;p47"/>
              <p:cNvSpPr/>
              <p:nvPr/>
            </p:nvSpPr>
            <p:spPr>
              <a:xfrm>
                <a:off x="3219451" y="48651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76" name="Google Shape;776;p47"/>
              <p:cNvSpPr/>
              <p:nvPr/>
            </p:nvSpPr>
            <p:spPr>
              <a:xfrm>
                <a:off x="3259075" y="47487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77" name="Google Shape;777;p47"/>
              <p:cNvSpPr/>
              <p:nvPr/>
            </p:nvSpPr>
            <p:spPr>
              <a:xfrm>
                <a:off x="3524251" y="51699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78" name="Google Shape;778;p47"/>
              <p:cNvSpPr/>
              <p:nvPr/>
            </p:nvSpPr>
            <p:spPr>
              <a:xfrm>
                <a:off x="3411475" y="49011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79" name="Google Shape;779;p47"/>
              <p:cNvSpPr/>
              <p:nvPr/>
            </p:nvSpPr>
            <p:spPr>
              <a:xfrm>
                <a:off x="2842651" y="47847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80" name="Google Shape;780;p47"/>
              <p:cNvSpPr/>
              <p:nvPr/>
            </p:nvSpPr>
            <p:spPr>
              <a:xfrm>
                <a:off x="2882275" y="46683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81" name="Google Shape;781;p47"/>
              <p:cNvSpPr/>
              <p:nvPr/>
            </p:nvSpPr>
            <p:spPr>
              <a:xfrm>
                <a:off x="3147451" y="50895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82" name="Google Shape;782;p47"/>
              <p:cNvSpPr/>
              <p:nvPr/>
            </p:nvSpPr>
            <p:spPr>
              <a:xfrm>
                <a:off x="3034675" y="48207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83" name="Google Shape;783;p47"/>
              <p:cNvSpPr/>
              <p:nvPr/>
            </p:nvSpPr>
            <p:spPr>
              <a:xfrm>
                <a:off x="3406445" y="45963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84" name="Google Shape;784;p47"/>
              <p:cNvSpPr/>
              <p:nvPr/>
            </p:nvSpPr>
            <p:spPr>
              <a:xfrm>
                <a:off x="3446069" y="44799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85" name="Google Shape;785;p47"/>
              <p:cNvSpPr/>
              <p:nvPr/>
            </p:nvSpPr>
            <p:spPr>
              <a:xfrm>
                <a:off x="3598469" y="46323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86" name="Google Shape;786;p47"/>
              <p:cNvSpPr/>
              <p:nvPr/>
            </p:nvSpPr>
            <p:spPr>
              <a:xfrm>
                <a:off x="3334445" y="48207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87" name="Google Shape;787;p47"/>
              <p:cNvSpPr/>
              <p:nvPr/>
            </p:nvSpPr>
            <p:spPr>
              <a:xfrm>
                <a:off x="2894307" y="444395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88" name="Google Shape;788;p47"/>
              <p:cNvSpPr/>
              <p:nvPr/>
            </p:nvSpPr>
            <p:spPr>
              <a:xfrm>
                <a:off x="2947027" y="4843815"/>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89" name="Google Shape;789;p47"/>
              <p:cNvSpPr/>
              <p:nvPr/>
            </p:nvSpPr>
            <p:spPr>
              <a:xfrm>
                <a:off x="2722627" y="4915815"/>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90" name="Google Shape;790;p47"/>
              <p:cNvSpPr/>
              <p:nvPr/>
            </p:nvSpPr>
            <p:spPr>
              <a:xfrm>
                <a:off x="2762251" y="4799415"/>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91" name="Google Shape;791;p47"/>
              <p:cNvSpPr/>
              <p:nvPr/>
            </p:nvSpPr>
            <p:spPr>
              <a:xfrm>
                <a:off x="3027427" y="5220615"/>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92" name="Google Shape;792;p47"/>
              <p:cNvSpPr/>
              <p:nvPr/>
            </p:nvSpPr>
            <p:spPr>
              <a:xfrm>
                <a:off x="2914651" y="4951815"/>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93" name="Google Shape;793;p47"/>
              <p:cNvSpPr/>
              <p:nvPr/>
            </p:nvSpPr>
            <p:spPr>
              <a:xfrm>
                <a:off x="2947027" y="4843815"/>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94" name="Google Shape;794;p47"/>
              <p:cNvSpPr/>
              <p:nvPr/>
            </p:nvSpPr>
            <p:spPr>
              <a:xfrm>
                <a:off x="2875027" y="5068215"/>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95" name="Google Shape;795;p47"/>
              <p:cNvSpPr/>
              <p:nvPr/>
            </p:nvSpPr>
            <p:spPr>
              <a:xfrm>
                <a:off x="2914651" y="4951815"/>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96" name="Google Shape;796;p47"/>
              <p:cNvSpPr/>
              <p:nvPr/>
            </p:nvSpPr>
            <p:spPr>
              <a:xfrm>
                <a:off x="3067051" y="5104215"/>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97" name="Google Shape;797;p47"/>
              <p:cNvSpPr/>
              <p:nvPr/>
            </p:nvSpPr>
            <p:spPr>
              <a:xfrm>
                <a:off x="2926683" y="4727415"/>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98" name="Google Shape;798;p47"/>
              <p:cNvSpPr/>
              <p:nvPr/>
            </p:nvSpPr>
            <p:spPr>
              <a:xfrm>
                <a:off x="2707770" y="5116690"/>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99" name="Google Shape;799;p47"/>
              <p:cNvSpPr/>
              <p:nvPr/>
            </p:nvSpPr>
            <p:spPr>
              <a:xfrm>
                <a:off x="2860170" y="5269090"/>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00" name="Google Shape;800;p47"/>
              <p:cNvSpPr/>
              <p:nvPr/>
            </p:nvSpPr>
            <p:spPr>
              <a:xfrm>
                <a:off x="2740146" y="5400146"/>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01" name="Google Shape;801;p47"/>
              <p:cNvSpPr/>
              <p:nvPr/>
            </p:nvSpPr>
            <p:spPr>
              <a:xfrm>
                <a:off x="2627370" y="5131346"/>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02" name="Google Shape;802;p47"/>
              <p:cNvSpPr/>
              <p:nvPr/>
            </p:nvSpPr>
            <p:spPr>
              <a:xfrm>
                <a:off x="2587746" y="5247746"/>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03" name="Google Shape;803;p47"/>
              <p:cNvSpPr/>
              <p:nvPr/>
            </p:nvSpPr>
            <p:spPr>
              <a:xfrm>
                <a:off x="2627370" y="5131346"/>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04" name="Google Shape;804;p47"/>
              <p:cNvSpPr/>
              <p:nvPr/>
            </p:nvSpPr>
            <p:spPr>
              <a:xfrm>
                <a:off x="2779770" y="5283746"/>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05" name="Google Shape;805;p47"/>
              <p:cNvSpPr/>
              <p:nvPr/>
            </p:nvSpPr>
            <p:spPr>
              <a:xfrm>
                <a:off x="2467012" y="463503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06" name="Google Shape;806;p47"/>
              <p:cNvSpPr/>
              <p:nvPr/>
            </p:nvSpPr>
            <p:spPr>
              <a:xfrm>
                <a:off x="2619412" y="478743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07" name="Google Shape;807;p47"/>
              <p:cNvSpPr/>
              <p:nvPr/>
            </p:nvSpPr>
            <p:spPr>
              <a:xfrm>
                <a:off x="2194588" y="461369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08" name="Google Shape;808;p47"/>
              <p:cNvSpPr/>
              <p:nvPr/>
            </p:nvSpPr>
            <p:spPr>
              <a:xfrm>
                <a:off x="2499388" y="491849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09" name="Google Shape;809;p47"/>
              <p:cNvSpPr/>
              <p:nvPr/>
            </p:nvSpPr>
            <p:spPr>
              <a:xfrm>
                <a:off x="2386612" y="464969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10" name="Google Shape;810;p47"/>
              <p:cNvSpPr/>
              <p:nvPr/>
            </p:nvSpPr>
            <p:spPr>
              <a:xfrm>
                <a:off x="2346988" y="476609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11" name="Google Shape;811;p47"/>
              <p:cNvSpPr/>
              <p:nvPr/>
            </p:nvSpPr>
            <p:spPr>
              <a:xfrm>
                <a:off x="2386612" y="464969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12" name="Google Shape;812;p47"/>
              <p:cNvSpPr/>
              <p:nvPr/>
            </p:nvSpPr>
            <p:spPr>
              <a:xfrm>
                <a:off x="2539012" y="480209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13" name="Google Shape;813;p47"/>
              <p:cNvSpPr/>
              <p:nvPr/>
            </p:nvSpPr>
            <p:spPr>
              <a:xfrm>
                <a:off x="2179731" y="4814568"/>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14" name="Google Shape;814;p47"/>
              <p:cNvSpPr/>
              <p:nvPr/>
            </p:nvSpPr>
            <p:spPr>
              <a:xfrm>
                <a:off x="2332131" y="4966968"/>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15" name="Google Shape;815;p47"/>
              <p:cNvSpPr/>
              <p:nvPr/>
            </p:nvSpPr>
            <p:spPr>
              <a:xfrm>
                <a:off x="2212107" y="5098024"/>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16" name="Google Shape;816;p47"/>
              <p:cNvSpPr/>
              <p:nvPr/>
            </p:nvSpPr>
            <p:spPr>
              <a:xfrm>
                <a:off x="2099331" y="4829224"/>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17" name="Google Shape;817;p47"/>
              <p:cNvSpPr/>
              <p:nvPr/>
            </p:nvSpPr>
            <p:spPr>
              <a:xfrm>
                <a:off x="2059707" y="4945624"/>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18" name="Google Shape;818;p47"/>
              <p:cNvSpPr/>
              <p:nvPr/>
            </p:nvSpPr>
            <p:spPr>
              <a:xfrm>
                <a:off x="2099331" y="4829224"/>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19" name="Google Shape;819;p47"/>
              <p:cNvSpPr/>
              <p:nvPr/>
            </p:nvSpPr>
            <p:spPr>
              <a:xfrm>
                <a:off x="2251731" y="4981624"/>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20" name="Google Shape;820;p47"/>
              <p:cNvSpPr/>
              <p:nvPr/>
            </p:nvSpPr>
            <p:spPr>
              <a:xfrm>
                <a:off x="2412531" y="4223946"/>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21" name="Google Shape;821;p47"/>
              <p:cNvSpPr/>
              <p:nvPr/>
            </p:nvSpPr>
            <p:spPr>
              <a:xfrm>
                <a:off x="2397674" y="4424821"/>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22" name="Google Shape;822;p47"/>
              <p:cNvSpPr/>
              <p:nvPr/>
            </p:nvSpPr>
            <p:spPr>
              <a:xfrm>
                <a:off x="2317274" y="443947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23" name="Google Shape;823;p47"/>
              <p:cNvSpPr/>
              <p:nvPr/>
            </p:nvSpPr>
            <p:spPr>
              <a:xfrm>
                <a:off x="2317274" y="443947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24" name="Google Shape;824;p47"/>
              <p:cNvSpPr/>
              <p:nvPr/>
            </p:nvSpPr>
            <p:spPr>
              <a:xfrm>
                <a:off x="2165045" y="472169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25" name="Google Shape;825;p47"/>
              <p:cNvSpPr/>
              <p:nvPr/>
            </p:nvSpPr>
            <p:spPr>
              <a:xfrm>
                <a:off x="1892621" y="470034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26" name="Google Shape;826;p47"/>
              <p:cNvSpPr/>
              <p:nvPr/>
            </p:nvSpPr>
            <p:spPr>
              <a:xfrm>
                <a:off x="2084645" y="473634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27" name="Google Shape;827;p47"/>
              <p:cNvSpPr/>
              <p:nvPr/>
            </p:nvSpPr>
            <p:spPr>
              <a:xfrm>
                <a:off x="2084645" y="473634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28" name="Google Shape;828;p47"/>
              <p:cNvSpPr/>
              <p:nvPr/>
            </p:nvSpPr>
            <p:spPr>
              <a:xfrm>
                <a:off x="2110564" y="4310602"/>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29" name="Google Shape;829;p47"/>
              <p:cNvSpPr/>
              <p:nvPr/>
            </p:nvSpPr>
            <p:spPr>
              <a:xfrm>
                <a:off x="2095707" y="451147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30" name="Google Shape;830;p47"/>
              <p:cNvSpPr/>
              <p:nvPr/>
            </p:nvSpPr>
            <p:spPr>
              <a:xfrm>
                <a:off x="2015307" y="452613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31" name="Google Shape;831;p47"/>
              <p:cNvSpPr/>
              <p:nvPr/>
            </p:nvSpPr>
            <p:spPr>
              <a:xfrm>
                <a:off x="2015307" y="452613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32" name="Google Shape;832;p47"/>
              <p:cNvSpPr/>
              <p:nvPr/>
            </p:nvSpPr>
            <p:spPr>
              <a:xfrm>
                <a:off x="1608581" y="442976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33" name="Google Shape;833;p47"/>
              <p:cNvSpPr/>
              <p:nvPr/>
            </p:nvSpPr>
            <p:spPr>
              <a:xfrm>
                <a:off x="1800605" y="446576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34" name="Google Shape;834;p47"/>
              <p:cNvSpPr/>
              <p:nvPr/>
            </p:nvSpPr>
            <p:spPr>
              <a:xfrm>
                <a:off x="1536581" y="465416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35" name="Google Shape;835;p47"/>
              <p:cNvSpPr/>
              <p:nvPr/>
            </p:nvSpPr>
            <p:spPr>
              <a:xfrm>
                <a:off x="1609987" y="458216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36" name="Google Shape;836;p47"/>
              <p:cNvSpPr/>
              <p:nvPr/>
            </p:nvSpPr>
            <p:spPr>
              <a:xfrm>
                <a:off x="1760981" y="458216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37" name="Google Shape;837;p47"/>
              <p:cNvSpPr/>
              <p:nvPr/>
            </p:nvSpPr>
            <p:spPr>
              <a:xfrm>
                <a:off x="1800605" y="446576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38" name="Google Shape;838;p47"/>
              <p:cNvSpPr/>
              <p:nvPr/>
            </p:nvSpPr>
            <p:spPr>
              <a:xfrm>
                <a:off x="1953005" y="461816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cxnSp>
          <p:nvCxnSpPr>
            <p:cNvPr id="839" name="Google Shape;839;p47"/>
            <p:cNvCxnSpPr/>
            <p:nvPr/>
          </p:nvCxnSpPr>
          <p:spPr>
            <a:xfrm rot="10800000">
              <a:off x="1383361" y="3751061"/>
              <a:ext cx="0" cy="1974121"/>
            </a:xfrm>
            <a:prstGeom prst="straightConnector1">
              <a:avLst/>
            </a:prstGeom>
            <a:noFill/>
            <a:ln cap="flat" cmpd="sng" w="9525">
              <a:solidFill>
                <a:srgbClr val="C00000"/>
              </a:solidFill>
              <a:prstDash val="solid"/>
              <a:round/>
              <a:headEnd len="sm" w="sm" type="none"/>
              <a:tailEnd len="med" w="med" type="stealth"/>
            </a:ln>
          </p:spPr>
        </p:cxnSp>
        <p:cxnSp>
          <p:nvCxnSpPr>
            <p:cNvPr id="840" name="Google Shape;840;p47"/>
            <p:cNvCxnSpPr/>
            <p:nvPr/>
          </p:nvCxnSpPr>
          <p:spPr>
            <a:xfrm>
              <a:off x="1307161" y="5638096"/>
              <a:ext cx="2064690" cy="10886"/>
            </a:xfrm>
            <a:prstGeom prst="straightConnector1">
              <a:avLst/>
            </a:prstGeom>
            <a:noFill/>
            <a:ln cap="flat" cmpd="sng" w="9525">
              <a:solidFill>
                <a:srgbClr val="C00000"/>
              </a:solidFill>
              <a:prstDash val="solid"/>
              <a:round/>
              <a:headEnd len="sm" w="sm" type="none"/>
              <a:tailEnd len="med" w="med" type="stealth"/>
            </a:ln>
          </p:spPr>
        </p:cxnSp>
        <p:cxnSp>
          <p:nvCxnSpPr>
            <p:cNvPr id="841" name="Google Shape;841;p47"/>
            <p:cNvCxnSpPr/>
            <p:nvPr/>
          </p:nvCxnSpPr>
          <p:spPr>
            <a:xfrm flipH="1">
              <a:off x="654018" y="5540215"/>
              <a:ext cx="882563" cy="576853"/>
            </a:xfrm>
            <a:prstGeom prst="straightConnector1">
              <a:avLst/>
            </a:prstGeom>
            <a:noFill/>
            <a:ln cap="flat" cmpd="sng" w="9525">
              <a:solidFill>
                <a:srgbClr val="C00000"/>
              </a:solidFill>
              <a:prstDash val="solid"/>
              <a:round/>
              <a:headEnd len="sm" w="sm" type="none"/>
              <a:tailEnd len="med" w="med" type="stealth"/>
            </a:ln>
          </p:spPr>
        </p:cxnSp>
        <p:sp>
          <p:nvSpPr>
            <p:cNvPr id="842" name="Google Shape;842;p47"/>
            <p:cNvSpPr/>
            <p:nvPr/>
          </p:nvSpPr>
          <p:spPr>
            <a:xfrm>
              <a:off x="318126" y="2969866"/>
              <a:ext cx="5232069" cy="584775"/>
            </a:xfrm>
            <a:prstGeom prst="rect">
              <a:avLst/>
            </a:prstGeom>
            <a:blipFill rotWithShape="1">
              <a:blip r:embed="rId3">
                <a:alphaModFix/>
              </a:blip>
              <a:stretch>
                <a:fillRect b="-12498" l="-582" r="0" t="-3124"/>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grpSp>
      <p:grpSp>
        <p:nvGrpSpPr>
          <p:cNvPr id="843" name="Google Shape;843;p47"/>
          <p:cNvGrpSpPr/>
          <p:nvPr/>
        </p:nvGrpSpPr>
        <p:grpSpPr>
          <a:xfrm>
            <a:off x="1383361" y="4284579"/>
            <a:ext cx="1787827" cy="1353517"/>
            <a:chOff x="1383361" y="4284579"/>
            <a:chExt cx="1787827" cy="1353517"/>
          </a:xfrm>
        </p:grpSpPr>
        <p:sp>
          <p:nvSpPr>
            <p:cNvPr id="844" name="Google Shape;844;p47"/>
            <p:cNvSpPr/>
            <p:nvPr/>
          </p:nvSpPr>
          <p:spPr>
            <a:xfrm>
              <a:off x="2852465" y="4284579"/>
              <a:ext cx="318723" cy="318723"/>
            </a:xfrm>
            <a:prstGeom prst="cube">
              <a:avLst>
                <a:gd fmla="val 25000"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cxnSp>
          <p:nvCxnSpPr>
            <p:cNvPr id="845" name="Google Shape;845;p47"/>
            <p:cNvCxnSpPr/>
            <p:nvPr/>
          </p:nvCxnSpPr>
          <p:spPr>
            <a:xfrm flipH="1" rot="10800000">
              <a:off x="1383361" y="4537769"/>
              <a:ext cx="1567290" cy="1100327"/>
            </a:xfrm>
            <a:prstGeom prst="straightConnector1">
              <a:avLst/>
            </a:prstGeom>
            <a:noFill/>
            <a:ln cap="flat" cmpd="sng" w="19050">
              <a:solidFill>
                <a:schemeClr val="dk1"/>
              </a:solidFill>
              <a:prstDash val="solid"/>
              <a:round/>
              <a:headEnd len="sm" w="sm" type="none"/>
              <a:tailEnd len="med" w="med" type="stealth"/>
            </a:ln>
          </p:spPr>
        </p:cxnSp>
        <p:sp>
          <p:nvSpPr>
            <p:cNvPr id="846" name="Google Shape;846;p47"/>
            <p:cNvSpPr/>
            <p:nvPr/>
          </p:nvSpPr>
          <p:spPr>
            <a:xfrm>
              <a:off x="1644581" y="5034069"/>
              <a:ext cx="402354" cy="338554"/>
            </a:xfrm>
            <a:prstGeom prst="rect">
              <a:avLst/>
            </a:prstGeom>
            <a:blipFill rotWithShape="1">
              <a:blip r:embed="rId4">
                <a:alphaModFix/>
              </a:blip>
              <a:stretch>
                <a:fillRect b="0" l="0" r="-15151" t="-127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grpSp>
      <p:sp>
        <p:nvSpPr>
          <p:cNvPr id="847" name="Google Shape;847;p47"/>
          <p:cNvSpPr/>
          <p:nvPr/>
        </p:nvSpPr>
        <p:spPr>
          <a:xfrm>
            <a:off x="2798251" y="3957392"/>
            <a:ext cx="471218" cy="338554"/>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848" name="Google Shape;848;p47"/>
          <p:cNvSpPr txBox="1"/>
          <p:nvPr/>
        </p:nvSpPr>
        <p:spPr>
          <a:xfrm>
            <a:off x="4386943" y="4567049"/>
            <a:ext cx="5225143" cy="830997"/>
          </a:xfrm>
          <a:prstGeom prst="rect">
            <a:avLst/>
          </a:prstGeom>
          <a:blipFill rotWithShape="1">
            <a:blip r:embed="rId6">
              <a:alphaModFix/>
            </a:blip>
            <a:stretch>
              <a:fillRect b="0" l="-699" r="0" t="-218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849" name="Google Shape;849;p47"/>
          <p:cNvSpPr txBox="1"/>
          <p:nvPr/>
        </p:nvSpPr>
        <p:spPr>
          <a:xfrm>
            <a:off x="4849783" y="5743942"/>
            <a:ext cx="1232700" cy="572100"/>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850" name="Google Shape;850;p47"/>
          <p:cNvSpPr txBox="1"/>
          <p:nvPr/>
        </p:nvSpPr>
        <p:spPr>
          <a:xfrm>
            <a:off x="6336664" y="5702846"/>
            <a:ext cx="2851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Descripción continua de la distribución de fuentes</a:t>
            </a:r>
            <a:endParaRPr b="0" i="0" sz="1600" u="none" cap="none" strike="noStrike">
              <a:solidFill>
                <a:srgbClr val="000000"/>
              </a:solidFill>
              <a:latin typeface="Arial"/>
              <a:ea typeface="Arial"/>
              <a:cs typeface="Arial"/>
              <a:sym typeface="Arial"/>
            </a:endParaRPr>
          </a:p>
        </p:txBody>
      </p:sp>
      <p:grpSp>
        <p:nvGrpSpPr>
          <p:cNvPr id="851" name="Google Shape;851;p47"/>
          <p:cNvGrpSpPr/>
          <p:nvPr/>
        </p:nvGrpSpPr>
        <p:grpSpPr>
          <a:xfrm>
            <a:off x="1452869" y="4234126"/>
            <a:ext cx="2285296" cy="1245074"/>
            <a:chOff x="1452869" y="4234126"/>
            <a:chExt cx="2285296" cy="1245074"/>
          </a:xfrm>
        </p:grpSpPr>
        <p:grpSp>
          <p:nvGrpSpPr>
            <p:cNvPr id="852" name="Google Shape;852;p47"/>
            <p:cNvGrpSpPr/>
            <p:nvPr/>
          </p:nvGrpSpPr>
          <p:grpSpPr>
            <a:xfrm>
              <a:off x="1966801" y="4234126"/>
              <a:ext cx="1518605" cy="1245074"/>
              <a:chOff x="-364266" y="3908168"/>
              <a:chExt cx="1518605" cy="1245074"/>
            </a:xfrm>
          </p:grpSpPr>
          <p:grpSp>
            <p:nvGrpSpPr>
              <p:cNvPr id="853" name="Google Shape;853;p47"/>
              <p:cNvGrpSpPr/>
              <p:nvPr/>
            </p:nvGrpSpPr>
            <p:grpSpPr>
              <a:xfrm>
                <a:off x="-350343" y="3944874"/>
                <a:ext cx="1493433" cy="1208368"/>
                <a:chOff x="1767646" y="2171828"/>
                <a:chExt cx="1493433" cy="1208368"/>
              </a:xfrm>
            </p:grpSpPr>
            <p:sp>
              <p:nvSpPr>
                <p:cNvPr id="854" name="Google Shape;854;p47"/>
                <p:cNvSpPr/>
                <p:nvPr/>
              </p:nvSpPr>
              <p:spPr>
                <a:xfrm>
                  <a:off x="2072446" y="2171828"/>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55" name="Google Shape;855;p47"/>
                <p:cNvSpPr/>
                <p:nvPr/>
              </p:nvSpPr>
              <p:spPr>
                <a:xfrm>
                  <a:off x="2366112" y="2171828"/>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56" name="Google Shape;856;p47"/>
                <p:cNvSpPr/>
                <p:nvPr/>
              </p:nvSpPr>
              <p:spPr>
                <a:xfrm>
                  <a:off x="1767646" y="2171828"/>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57" name="Google Shape;857;p47"/>
                <p:cNvSpPr/>
                <p:nvPr/>
              </p:nvSpPr>
              <p:spPr>
                <a:xfrm>
                  <a:off x="2376994" y="2476632"/>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58" name="Google Shape;858;p47"/>
                <p:cNvSpPr/>
                <p:nvPr/>
              </p:nvSpPr>
              <p:spPr>
                <a:xfrm>
                  <a:off x="1778528" y="2476632"/>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59" name="Google Shape;859;p47"/>
                <p:cNvSpPr/>
                <p:nvPr/>
              </p:nvSpPr>
              <p:spPr>
                <a:xfrm>
                  <a:off x="2637808" y="2714951"/>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60" name="Google Shape;860;p47"/>
                <p:cNvSpPr/>
                <p:nvPr/>
              </p:nvSpPr>
              <p:spPr>
                <a:xfrm>
                  <a:off x="2931474" y="2714951"/>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61" name="Google Shape;861;p47"/>
                <p:cNvSpPr/>
                <p:nvPr/>
              </p:nvSpPr>
              <p:spPr>
                <a:xfrm>
                  <a:off x="2333008" y="2714951"/>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62" name="Google Shape;862;p47"/>
                <p:cNvSpPr/>
                <p:nvPr/>
              </p:nvSpPr>
              <p:spPr>
                <a:xfrm>
                  <a:off x="2942356" y="3019755"/>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63" name="Google Shape;863;p47"/>
                <p:cNvSpPr/>
                <p:nvPr/>
              </p:nvSpPr>
              <p:spPr>
                <a:xfrm>
                  <a:off x="2343890" y="3019755"/>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64" name="Google Shape;864;p47"/>
                <p:cNvSpPr/>
                <p:nvPr/>
              </p:nvSpPr>
              <p:spPr>
                <a:xfrm>
                  <a:off x="2670328" y="3061473"/>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sp>
            <p:nvSpPr>
              <p:cNvPr id="865" name="Google Shape;865;p47"/>
              <p:cNvSpPr/>
              <p:nvPr/>
            </p:nvSpPr>
            <p:spPr>
              <a:xfrm>
                <a:off x="-364266" y="4607245"/>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66" name="Google Shape;866;p47"/>
              <p:cNvSpPr/>
              <p:nvPr/>
            </p:nvSpPr>
            <p:spPr>
              <a:xfrm>
                <a:off x="-70600" y="4607245"/>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67" name="Google Shape;867;p47"/>
              <p:cNvSpPr/>
              <p:nvPr/>
            </p:nvSpPr>
            <p:spPr>
              <a:xfrm>
                <a:off x="523210" y="4204575"/>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68" name="Google Shape;868;p47"/>
              <p:cNvSpPr/>
              <p:nvPr/>
            </p:nvSpPr>
            <p:spPr>
              <a:xfrm>
                <a:off x="835616" y="3908168"/>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69" name="Google Shape;869;p47"/>
              <p:cNvSpPr/>
              <p:nvPr/>
            </p:nvSpPr>
            <p:spPr>
              <a:xfrm>
                <a:off x="794061" y="4195429"/>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70" name="Google Shape;870;p47"/>
              <p:cNvSpPr/>
              <p:nvPr/>
            </p:nvSpPr>
            <p:spPr>
              <a:xfrm>
                <a:off x="-57884" y="4275640"/>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sp>
          <p:nvSpPr>
            <p:cNvPr id="871" name="Google Shape;871;p47"/>
            <p:cNvSpPr/>
            <p:nvPr/>
          </p:nvSpPr>
          <p:spPr>
            <a:xfrm>
              <a:off x="1687084" y="4289420"/>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72" name="Google Shape;872;p47"/>
            <p:cNvSpPr/>
            <p:nvPr/>
          </p:nvSpPr>
          <p:spPr>
            <a:xfrm>
              <a:off x="1672883" y="4575635"/>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73" name="Google Shape;873;p47"/>
            <p:cNvSpPr/>
            <p:nvPr/>
          </p:nvSpPr>
          <p:spPr>
            <a:xfrm>
              <a:off x="1452869" y="4419578"/>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74" name="Google Shape;874;p47"/>
            <p:cNvSpPr/>
            <p:nvPr/>
          </p:nvSpPr>
          <p:spPr>
            <a:xfrm>
              <a:off x="3397311" y="4832543"/>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75" name="Google Shape;875;p47"/>
            <p:cNvSpPr/>
            <p:nvPr/>
          </p:nvSpPr>
          <p:spPr>
            <a:xfrm>
              <a:off x="3408193" y="5137347"/>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76" name="Google Shape;876;p47"/>
            <p:cNvSpPr/>
            <p:nvPr/>
          </p:nvSpPr>
          <p:spPr>
            <a:xfrm>
              <a:off x="3419442" y="4252714"/>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77" name="Google Shape;877;p47"/>
            <p:cNvSpPr/>
            <p:nvPr/>
          </p:nvSpPr>
          <p:spPr>
            <a:xfrm>
              <a:off x="3377887" y="4539975"/>
              <a:ext cx="318723" cy="318723"/>
            </a:xfrm>
            <a:prstGeom prst="cube">
              <a:avLst>
                <a:gd fmla="val 25000" name="adj"/>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grpSp>
        <p:nvGrpSpPr>
          <p:cNvPr id="878" name="Google Shape;878;p47"/>
          <p:cNvGrpSpPr/>
          <p:nvPr/>
        </p:nvGrpSpPr>
        <p:grpSpPr>
          <a:xfrm>
            <a:off x="7577125" y="5029325"/>
            <a:ext cx="1991100" cy="646500"/>
            <a:chOff x="7577125" y="5029325"/>
            <a:chExt cx="1991100" cy="646500"/>
          </a:xfrm>
        </p:grpSpPr>
        <p:sp>
          <p:nvSpPr>
            <p:cNvPr id="879" name="Google Shape;879;p47"/>
            <p:cNvSpPr txBox="1"/>
            <p:nvPr/>
          </p:nvSpPr>
          <p:spPr>
            <a:xfrm>
              <a:off x="7923925" y="5029325"/>
              <a:ext cx="1644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500">
                  <a:solidFill>
                    <a:schemeClr val="dk2"/>
                  </a:solidFill>
                </a:rPr>
                <a:t>diferencial </a:t>
              </a:r>
              <a:r>
                <a:rPr i="1" lang="en-US" sz="1500">
                  <a:solidFill>
                    <a:schemeClr val="dk2"/>
                  </a:solidFill>
                </a:rPr>
                <a:t>físico</a:t>
              </a:r>
              <a:endParaRPr i="1" sz="1500">
                <a:solidFill>
                  <a:schemeClr val="dk2"/>
                </a:solidFill>
              </a:endParaRPr>
            </a:p>
            <a:p>
              <a:pPr indent="0" lvl="0" marL="0" rtl="0" algn="ctr">
                <a:spcBef>
                  <a:spcPts val="0"/>
                </a:spcBef>
                <a:spcAft>
                  <a:spcPts val="0"/>
                </a:spcAft>
                <a:buNone/>
              </a:pPr>
              <a:r>
                <a:rPr i="1" lang="en-US" sz="1500">
                  <a:solidFill>
                    <a:schemeClr val="dk2"/>
                  </a:solidFill>
                </a:rPr>
                <a:t>0≪δv ≪𝒪(1)</a:t>
              </a:r>
              <a:endParaRPr i="1" sz="1500">
                <a:solidFill>
                  <a:schemeClr val="dk2"/>
                </a:solidFill>
              </a:endParaRPr>
            </a:p>
          </p:txBody>
        </p:sp>
        <p:cxnSp>
          <p:nvCxnSpPr>
            <p:cNvPr id="880" name="Google Shape;880;p47"/>
            <p:cNvCxnSpPr>
              <a:endCxn id="879" idx="1"/>
            </p:cNvCxnSpPr>
            <p:nvPr/>
          </p:nvCxnSpPr>
          <p:spPr>
            <a:xfrm>
              <a:off x="7577125" y="5201075"/>
              <a:ext cx="346800" cy="151500"/>
            </a:xfrm>
            <a:prstGeom prst="bentConnector3">
              <a:avLst>
                <a:gd fmla="val 3720" name="adj1"/>
              </a:avLst>
            </a:prstGeom>
            <a:noFill/>
            <a:ln cap="flat" cmpd="sng" w="9525">
              <a:solidFill>
                <a:schemeClr val="dk2"/>
              </a:solidFill>
              <a:prstDash val="solid"/>
              <a:round/>
              <a:headEnd len="med" w="med" type="oval"/>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id="885" name="Google Shape;885;p48"/>
          <p:cNvSpPr txBox="1"/>
          <p:nvPr>
            <p:ph type="title"/>
          </p:nvPr>
        </p:nvSpPr>
        <p:spPr>
          <a:xfrm>
            <a:off x="337675" y="593367"/>
            <a:ext cx="9230650" cy="763600"/>
          </a:xfrm>
          <a:prstGeom prst="rect">
            <a:avLst/>
          </a:prstGeom>
          <a:no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Campo producido por distribuciones continuas de carga</a:t>
            </a:r>
            <a:endParaRPr/>
          </a:p>
        </p:txBody>
      </p:sp>
      <p:sp>
        <p:nvSpPr>
          <p:cNvPr id="886" name="Google Shape;886;p48"/>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887" name="Google Shape;887;p48"/>
          <p:cNvSpPr/>
          <p:nvPr/>
        </p:nvSpPr>
        <p:spPr>
          <a:xfrm>
            <a:off x="1302533" y="1971121"/>
            <a:ext cx="2301117" cy="1424608"/>
          </a:xfrm>
          <a:custGeom>
            <a:rect b="b" l="l" r="r" t="t"/>
            <a:pathLst>
              <a:path extrusionOk="0" h="1424608" w="2301117">
                <a:moveTo>
                  <a:pt x="65" y="546047"/>
                </a:moveTo>
                <a:cubicBezTo>
                  <a:pt x="1935" y="509583"/>
                  <a:pt x="69253" y="474054"/>
                  <a:pt x="89822" y="422631"/>
                </a:cubicBezTo>
                <a:cubicBezTo>
                  <a:pt x="110391" y="371208"/>
                  <a:pt x="63643" y="264622"/>
                  <a:pt x="123481" y="237508"/>
                </a:cubicBezTo>
                <a:cubicBezTo>
                  <a:pt x="183319" y="210394"/>
                  <a:pt x="332914" y="280516"/>
                  <a:pt x="448850" y="259947"/>
                </a:cubicBezTo>
                <a:cubicBezTo>
                  <a:pt x="564786" y="239378"/>
                  <a:pt x="701292" y="157101"/>
                  <a:pt x="819098" y="114092"/>
                </a:cubicBezTo>
                <a:cubicBezTo>
                  <a:pt x="936904" y="71083"/>
                  <a:pt x="1032271" y="12180"/>
                  <a:pt x="1155687" y="1895"/>
                </a:cubicBezTo>
                <a:cubicBezTo>
                  <a:pt x="1279103" y="-8390"/>
                  <a:pt x="1452073" y="25270"/>
                  <a:pt x="1559594" y="52384"/>
                </a:cubicBezTo>
                <a:cubicBezTo>
                  <a:pt x="1667116" y="79498"/>
                  <a:pt x="1800816" y="164580"/>
                  <a:pt x="1800816" y="164580"/>
                </a:cubicBezTo>
                <a:cubicBezTo>
                  <a:pt x="1885898" y="204784"/>
                  <a:pt x="1986875" y="206654"/>
                  <a:pt x="2070087" y="293606"/>
                </a:cubicBezTo>
                <a:cubicBezTo>
                  <a:pt x="2153299" y="380558"/>
                  <a:pt x="2286065" y="591861"/>
                  <a:pt x="2300090" y="686293"/>
                </a:cubicBezTo>
                <a:cubicBezTo>
                  <a:pt x="2314115" y="780725"/>
                  <a:pt x="2180413" y="805969"/>
                  <a:pt x="2154234" y="860197"/>
                </a:cubicBezTo>
                <a:cubicBezTo>
                  <a:pt x="2128055" y="914425"/>
                  <a:pt x="2144885" y="941539"/>
                  <a:pt x="2143015" y="1011662"/>
                </a:cubicBezTo>
                <a:cubicBezTo>
                  <a:pt x="2141145" y="1081785"/>
                  <a:pt x="2185089" y="1250079"/>
                  <a:pt x="2143015" y="1280933"/>
                </a:cubicBezTo>
                <a:cubicBezTo>
                  <a:pt x="2100941" y="1311787"/>
                  <a:pt x="1974720" y="1207071"/>
                  <a:pt x="1890573" y="1196786"/>
                </a:cubicBezTo>
                <a:cubicBezTo>
                  <a:pt x="1806426" y="1186501"/>
                  <a:pt x="1720408" y="1181826"/>
                  <a:pt x="1638131" y="1219225"/>
                </a:cubicBezTo>
                <a:cubicBezTo>
                  <a:pt x="1555854" y="1256624"/>
                  <a:pt x="1473576" y="1402480"/>
                  <a:pt x="1396909" y="1421179"/>
                </a:cubicBezTo>
                <a:cubicBezTo>
                  <a:pt x="1320242" y="1439878"/>
                  <a:pt x="1247314" y="1378171"/>
                  <a:pt x="1178126" y="1331422"/>
                </a:cubicBezTo>
                <a:cubicBezTo>
                  <a:pt x="1108938" y="1284673"/>
                  <a:pt x="1019182" y="1202396"/>
                  <a:pt x="981783" y="1140688"/>
                </a:cubicBezTo>
                <a:cubicBezTo>
                  <a:pt x="944384" y="1078980"/>
                  <a:pt x="993003" y="966784"/>
                  <a:pt x="953734" y="961174"/>
                </a:cubicBezTo>
                <a:cubicBezTo>
                  <a:pt x="914465" y="955564"/>
                  <a:pt x="808814" y="1109834"/>
                  <a:pt x="746171" y="1107029"/>
                </a:cubicBezTo>
                <a:cubicBezTo>
                  <a:pt x="683528" y="1104224"/>
                  <a:pt x="626495" y="1000442"/>
                  <a:pt x="577876" y="944344"/>
                </a:cubicBezTo>
                <a:cubicBezTo>
                  <a:pt x="529258" y="888246"/>
                  <a:pt x="510558" y="818123"/>
                  <a:pt x="454460" y="770440"/>
                </a:cubicBezTo>
                <a:cubicBezTo>
                  <a:pt x="398362" y="722757"/>
                  <a:pt x="303930" y="679748"/>
                  <a:pt x="241287" y="658244"/>
                </a:cubicBezTo>
                <a:cubicBezTo>
                  <a:pt x="178644" y="636740"/>
                  <a:pt x="120675" y="663853"/>
                  <a:pt x="78602" y="641414"/>
                </a:cubicBezTo>
                <a:cubicBezTo>
                  <a:pt x="36529" y="618975"/>
                  <a:pt x="-1805" y="582511"/>
                  <a:pt x="65" y="546047"/>
                </a:cubicBezTo>
                <a:close/>
              </a:path>
            </a:pathLst>
          </a:custGeom>
          <a:solidFill>
            <a:srgbClr val="FFDD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88" name="Google Shape;888;p48"/>
          <p:cNvSpPr/>
          <p:nvPr/>
        </p:nvSpPr>
        <p:spPr>
          <a:xfrm>
            <a:off x="2625928" y="19946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89" name="Google Shape;889;p48"/>
          <p:cNvSpPr/>
          <p:nvPr/>
        </p:nvSpPr>
        <p:spPr>
          <a:xfrm>
            <a:off x="2778328" y="21470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90" name="Google Shape;890;p48"/>
          <p:cNvSpPr/>
          <p:nvPr/>
        </p:nvSpPr>
        <p:spPr>
          <a:xfrm>
            <a:off x="2930728" y="2299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91" name="Google Shape;891;p48"/>
          <p:cNvSpPr/>
          <p:nvPr/>
        </p:nvSpPr>
        <p:spPr>
          <a:xfrm>
            <a:off x="2589928" y="2263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92" name="Google Shape;892;p48"/>
          <p:cNvSpPr/>
          <p:nvPr/>
        </p:nvSpPr>
        <p:spPr>
          <a:xfrm>
            <a:off x="2742328" y="2415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93" name="Google Shape;893;p48"/>
          <p:cNvSpPr/>
          <p:nvPr/>
        </p:nvSpPr>
        <p:spPr>
          <a:xfrm>
            <a:off x="2894728" y="2568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94" name="Google Shape;894;p48"/>
          <p:cNvSpPr/>
          <p:nvPr/>
        </p:nvSpPr>
        <p:spPr>
          <a:xfrm>
            <a:off x="2934352" y="2451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95" name="Google Shape;895;p48"/>
          <p:cNvSpPr/>
          <p:nvPr/>
        </p:nvSpPr>
        <p:spPr>
          <a:xfrm>
            <a:off x="3199528" y="28730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96" name="Google Shape;896;p48"/>
          <p:cNvSpPr/>
          <p:nvPr/>
        </p:nvSpPr>
        <p:spPr>
          <a:xfrm>
            <a:off x="3086752" y="2604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97" name="Google Shape;897;p48"/>
          <p:cNvSpPr/>
          <p:nvPr/>
        </p:nvSpPr>
        <p:spPr>
          <a:xfrm>
            <a:off x="2517928" y="2487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98" name="Google Shape;898;p48"/>
          <p:cNvSpPr/>
          <p:nvPr/>
        </p:nvSpPr>
        <p:spPr>
          <a:xfrm>
            <a:off x="2557552" y="2371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99" name="Google Shape;899;p48"/>
          <p:cNvSpPr/>
          <p:nvPr/>
        </p:nvSpPr>
        <p:spPr>
          <a:xfrm>
            <a:off x="2822728" y="27926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00" name="Google Shape;900;p48"/>
          <p:cNvSpPr/>
          <p:nvPr/>
        </p:nvSpPr>
        <p:spPr>
          <a:xfrm>
            <a:off x="2709952" y="2523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01" name="Google Shape;901;p48"/>
          <p:cNvSpPr/>
          <p:nvPr/>
        </p:nvSpPr>
        <p:spPr>
          <a:xfrm>
            <a:off x="3081722" y="2299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02" name="Google Shape;902;p48"/>
          <p:cNvSpPr/>
          <p:nvPr/>
        </p:nvSpPr>
        <p:spPr>
          <a:xfrm>
            <a:off x="3121346" y="21830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03" name="Google Shape;903;p48"/>
          <p:cNvSpPr/>
          <p:nvPr/>
        </p:nvSpPr>
        <p:spPr>
          <a:xfrm>
            <a:off x="3386522" y="2604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04" name="Google Shape;904;p48"/>
          <p:cNvSpPr/>
          <p:nvPr/>
        </p:nvSpPr>
        <p:spPr>
          <a:xfrm>
            <a:off x="3273746" y="2335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05" name="Google Shape;905;p48"/>
          <p:cNvSpPr/>
          <p:nvPr/>
        </p:nvSpPr>
        <p:spPr>
          <a:xfrm>
            <a:off x="3009722" y="2523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06" name="Google Shape;906;p48"/>
          <p:cNvSpPr/>
          <p:nvPr/>
        </p:nvSpPr>
        <p:spPr>
          <a:xfrm>
            <a:off x="2898352" y="21830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07" name="Google Shape;907;p48"/>
          <p:cNvSpPr/>
          <p:nvPr/>
        </p:nvSpPr>
        <p:spPr>
          <a:xfrm>
            <a:off x="3083128" y="2451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08" name="Google Shape;908;p48"/>
          <p:cNvSpPr/>
          <p:nvPr/>
        </p:nvSpPr>
        <p:spPr>
          <a:xfrm>
            <a:off x="2742328" y="2415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09" name="Google Shape;909;p48"/>
          <p:cNvSpPr/>
          <p:nvPr/>
        </p:nvSpPr>
        <p:spPr>
          <a:xfrm>
            <a:off x="2894728" y="2568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10" name="Google Shape;910;p48"/>
          <p:cNvSpPr/>
          <p:nvPr/>
        </p:nvSpPr>
        <p:spPr>
          <a:xfrm>
            <a:off x="3047128" y="27206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11" name="Google Shape;911;p48"/>
          <p:cNvSpPr/>
          <p:nvPr/>
        </p:nvSpPr>
        <p:spPr>
          <a:xfrm>
            <a:off x="3086752" y="2604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12" name="Google Shape;912;p48"/>
          <p:cNvSpPr/>
          <p:nvPr/>
        </p:nvSpPr>
        <p:spPr>
          <a:xfrm>
            <a:off x="3351928" y="3025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13" name="Google Shape;913;p48"/>
          <p:cNvSpPr/>
          <p:nvPr/>
        </p:nvSpPr>
        <p:spPr>
          <a:xfrm>
            <a:off x="3239152" y="27566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14" name="Google Shape;914;p48"/>
          <p:cNvSpPr/>
          <p:nvPr/>
        </p:nvSpPr>
        <p:spPr>
          <a:xfrm>
            <a:off x="2670328" y="2640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15" name="Google Shape;915;p48"/>
          <p:cNvSpPr/>
          <p:nvPr/>
        </p:nvSpPr>
        <p:spPr>
          <a:xfrm>
            <a:off x="2709952" y="2523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16" name="Google Shape;916;p48"/>
          <p:cNvSpPr/>
          <p:nvPr/>
        </p:nvSpPr>
        <p:spPr>
          <a:xfrm>
            <a:off x="2975128" y="29450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17" name="Google Shape;917;p48"/>
          <p:cNvSpPr/>
          <p:nvPr/>
        </p:nvSpPr>
        <p:spPr>
          <a:xfrm>
            <a:off x="2862352" y="2676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18" name="Google Shape;918;p48"/>
          <p:cNvSpPr/>
          <p:nvPr/>
        </p:nvSpPr>
        <p:spPr>
          <a:xfrm>
            <a:off x="3234122" y="2451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19" name="Google Shape;919;p48"/>
          <p:cNvSpPr/>
          <p:nvPr/>
        </p:nvSpPr>
        <p:spPr>
          <a:xfrm>
            <a:off x="3273746" y="2335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20" name="Google Shape;920;p48"/>
          <p:cNvSpPr/>
          <p:nvPr/>
        </p:nvSpPr>
        <p:spPr>
          <a:xfrm>
            <a:off x="3426146" y="2487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21" name="Google Shape;921;p48"/>
          <p:cNvSpPr/>
          <p:nvPr/>
        </p:nvSpPr>
        <p:spPr>
          <a:xfrm>
            <a:off x="3162122" y="2676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22" name="Google Shape;922;p48"/>
          <p:cNvSpPr/>
          <p:nvPr/>
        </p:nvSpPr>
        <p:spPr>
          <a:xfrm>
            <a:off x="2721984" y="2299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23" name="Google Shape;923;p48"/>
          <p:cNvSpPr/>
          <p:nvPr/>
        </p:nvSpPr>
        <p:spPr>
          <a:xfrm>
            <a:off x="2774704" y="26993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24" name="Google Shape;924;p48"/>
          <p:cNvSpPr/>
          <p:nvPr/>
        </p:nvSpPr>
        <p:spPr>
          <a:xfrm>
            <a:off x="2550304" y="27713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25" name="Google Shape;925;p48"/>
          <p:cNvSpPr/>
          <p:nvPr/>
        </p:nvSpPr>
        <p:spPr>
          <a:xfrm>
            <a:off x="2589928" y="26549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26" name="Google Shape;926;p48"/>
          <p:cNvSpPr/>
          <p:nvPr/>
        </p:nvSpPr>
        <p:spPr>
          <a:xfrm>
            <a:off x="2855104" y="30761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27" name="Google Shape;927;p48"/>
          <p:cNvSpPr/>
          <p:nvPr/>
        </p:nvSpPr>
        <p:spPr>
          <a:xfrm>
            <a:off x="2742328" y="28073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28" name="Google Shape;928;p48"/>
          <p:cNvSpPr/>
          <p:nvPr/>
        </p:nvSpPr>
        <p:spPr>
          <a:xfrm>
            <a:off x="2774704" y="26993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29" name="Google Shape;929;p48"/>
          <p:cNvSpPr/>
          <p:nvPr/>
        </p:nvSpPr>
        <p:spPr>
          <a:xfrm>
            <a:off x="2702704" y="29237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30" name="Google Shape;930;p48"/>
          <p:cNvSpPr/>
          <p:nvPr/>
        </p:nvSpPr>
        <p:spPr>
          <a:xfrm>
            <a:off x="2742328" y="28073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31" name="Google Shape;931;p48"/>
          <p:cNvSpPr/>
          <p:nvPr/>
        </p:nvSpPr>
        <p:spPr>
          <a:xfrm>
            <a:off x="2894728" y="29597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32" name="Google Shape;932;p48"/>
          <p:cNvSpPr/>
          <p:nvPr/>
        </p:nvSpPr>
        <p:spPr>
          <a:xfrm>
            <a:off x="2754360" y="25829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33" name="Google Shape;933;p48"/>
          <p:cNvSpPr/>
          <p:nvPr/>
        </p:nvSpPr>
        <p:spPr>
          <a:xfrm>
            <a:off x="2535447" y="2972204"/>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34" name="Google Shape;934;p48"/>
          <p:cNvSpPr/>
          <p:nvPr/>
        </p:nvSpPr>
        <p:spPr>
          <a:xfrm>
            <a:off x="2687847" y="3124604"/>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35" name="Google Shape;935;p48"/>
          <p:cNvSpPr/>
          <p:nvPr/>
        </p:nvSpPr>
        <p:spPr>
          <a:xfrm>
            <a:off x="2567823" y="3255660"/>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36" name="Google Shape;936;p48"/>
          <p:cNvSpPr/>
          <p:nvPr/>
        </p:nvSpPr>
        <p:spPr>
          <a:xfrm>
            <a:off x="2455047" y="2986860"/>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37" name="Google Shape;937;p48"/>
          <p:cNvSpPr/>
          <p:nvPr/>
        </p:nvSpPr>
        <p:spPr>
          <a:xfrm>
            <a:off x="2415423" y="3103260"/>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38" name="Google Shape;938;p48"/>
          <p:cNvSpPr/>
          <p:nvPr/>
        </p:nvSpPr>
        <p:spPr>
          <a:xfrm>
            <a:off x="2455047" y="2986860"/>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39" name="Google Shape;939;p48"/>
          <p:cNvSpPr/>
          <p:nvPr/>
        </p:nvSpPr>
        <p:spPr>
          <a:xfrm>
            <a:off x="2607447" y="3139260"/>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40" name="Google Shape;940;p48"/>
          <p:cNvSpPr/>
          <p:nvPr/>
        </p:nvSpPr>
        <p:spPr>
          <a:xfrm>
            <a:off x="2294689" y="2490551"/>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41" name="Google Shape;941;p48"/>
          <p:cNvSpPr/>
          <p:nvPr/>
        </p:nvSpPr>
        <p:spPr>
          <a:xfrm>
            <a:off x="2447089" y="2642951"/>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42" name="Google Shape;942;p48"/>
          <p:cNvSpPr/>
          <p:nvPr/>
        </p:nvSpPr>
        <p:spPr>
          <a:xfrm>
            <a:off x="2022265" y="246920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43" name="Google Shape;943;p48"/>
          <p:cNvSpPr/>
          <p:nvPr/>
        </p:nvSpPr>
        <p:spPr>
          <a:xfrm>
            <a:off x="2327065" y="277400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44" name="Google Shape;944;p48"/>
          <p:cNvSpPr/>
          <p:nvPr/>
        </p:nvSpPr>
        <p:spPr>
          <a:xfrm>
            <a:off x="2214289" y="250520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45" name="Google Shape;945;p48"/>
          <p:cNvSpPr/>
          <p:nvPr/>
        </p:nvSpPr>
        <p:spPr>
          <a:xfrm>
            <a:off x="2174665" y="262160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46" name="Google Shape;946;p48"/>
          <p:cNvSpPr/>
          <p:nvPr/>
        </p:nvSpPr>
        <p:spPr>
          <a:xfrm>
            <a:off x="2214289" y="250520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47" name="Google Shape;947;p48"/>
          <p:cNvSpPr/>
          <p:nvPr/>
        </p:nvSpPr>
        <p:spPr>
          <a:xfrm>
            <a:off x="2366689" y="265760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48" name="Google Shape;948;p48"/>
          <p:cNvSpPr/>
          <p:nvPr/>
        </p:nvSpPr>
        <p:spPr>
          <a:xfrm>
            <a:off x="2007408" y="2670082"/>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49" name="Google Shape;949;p48"/>
          <p:cNvSpPr/>
          <p:nvPr/>
        </p:nvSpPr>
        <p:spPr>
          <a:xfrm>
            <a:off x="2159808" y="2822482"/>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50" name="Google Shape;950;p48"/>
          <p:cNvSpPr/>
          <p:nvPr/>
        </p:nvSpPr>
        <p:spPr>
          <a:xfrm>
            <a:off x="2039784" y="2953538"/>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51" name="Google Shape;951;p48"/>
          <p:cNvSpPr/>
          <p:nvPr/>
        </p:nvSpPr>
        <p:spPr>
          <a:xfrm>
            <a:off x="1927008" y="2684738"/>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52" name="Google Shape;952;p48"/>
          <p:cNvSpPr/>
          <p:nvPr/>
        </p:nvSpPr>
        <p:spPr>
          <a:xfrm>
            <a:off x="1887384" y="2801138"/>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53" name="Google Shape;953;p48"/>
          <p:cNvSpPr/>
          <p:nvPr/>
        </p:nvSpPr>
        <p:spPr>
          <a:xfrm>
            <a:off x="1927008" y="2684738"/>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54" name="Google Shape;954;p48"/>
          <p:cNvSpPr/>
          <p:nvPr/>
        </p:nvSpPr>
        <p:spPr>
          <a:xfrm>
            <a:off x="2079408" y="2837138"/>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55" name="Google Shape;955;p48"/>
          <p:cNvSpPr/>
          <p:nvPr/>
        </p:nvSpPr>
        <p:spPr>
          <a:xfrm>
            <a:off x="2240208" y="2079460"/>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56" name="Google Shape;956;p48"/>
          <p:cNvSpPr/>
          <p:nvPr/>
        </p:nvSpPr>
        <p:spPr>
          <a:xfrm>
            <a:off x="2225351" y="2280335"/>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57" name="Google Shape;957;p48"/>
          <p:cNvSpPr/>
          <p:nvPr/>
        </p:nvSpPr>
        <p:spPr>
          <a:xfrm>
            <a:off x="2144951" y="2294991"/>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58" name="Google Shape;958;p48"/>
          <p:cNvSpPr/>
          <p:nvPr/>
        </p:nvSpPr>
        <p:spPr>
          <a:xfrm>
            <a:off x="2144951" y="2294991"/>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59" name="Google Shape;959;p48"/>
          <p:cNvSpPr/>
          <p:nvPr/>
        </p:nvSpPr>
        <p:spPr>
          <a:xfrm>
            <a:off x="1992722" y="257720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60" name="Google Shape;960;p48"/>
          <p:cNvSpPr/>
          <p:nvPr/>
        </p:nvSpPr>
        <p:spPr>
          <a:xfrm>
            <a:off x="1720298" y="255586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61" name="Google Shape;961;p48"/>
          <p:cNvSpPr/>
          <p:nvPr/>
        </p:nvSpPr>
        <p:spPr>
          <a:xfrm>
            <a:off x="1912322" y="259186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62" name="Google Shape;962;p48"/>
          <p:cNvSpPr/>
          <p:nvPr/>
        </p:nvSpPr>
        <p:spPr>
          <a:xfrm>
            <a:off x="1912322" y="259186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63" name="Google Shape;963;p48"/>
          <p:cNvSpPr/>
          <p:nvPr/>
        </p:nvSpPr>
        <p:spPr>
          <a:xfrm>
            <a:off x="1938241" y="2166116"/>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64" name="Google Shape;964;p48"/>
          <p:cNvSpPr/>
          <p:nvPr/>
        </p:nvSpPr>
        <p:spPr>
          <a:xfrm>
            <a:off x="1923384" y="2366991"/>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65" name="Google Shape;965;p48"/>
          <p:cNvSpPr/>
          <p:nvPr/>
        </p:nvSpPr>
        <p:spPr>
          <a:xfrm>
            <a:off x="1842984" y="238164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66" name="Google Shape;966;p48"/>
          <p:cNvSpPr/>
          <p:nvPr/>
        </p:nvSpPr>
        <p:spPr>
          <a:xfrm>
            <a:off x="1842984" y="238164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67" name="Google Shape;967;p48"/>
          <p:cNvSpPr/>
          <p:nvPr/>
        </p:nvSpPr>
        <p:spPr>
          <a:xfrm>
            <a:off x="1436258" y="228528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68" name="Google Shape;968;p48"/>
          <p:cNvSpPr/>
          <p:nvPr/>
        </p:nvSpPr>
        <p:spPr>
          <a:xfrm>
            <a:off x="1628282" y="232128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69" name="Google Shape;969;p48"/>
          <p:cNvSpPr/>
          <p:nvPr/>
        </p:nvSpPr>
        <p:spPr>
          <a:xfrm>
            <a:off x="1364258" y="250968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70" name="Google Shape;970;p48"/>
          <p:cNvSpPr/>
          <p:nvPr/>
        </p:nvSpPr>
        <p:spPr>
          <a:xfrm>
            <a:off x="1437664" y="243768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71" name="Google Shape;971;p48"/>
          <p:cNvSpPr/>
          <p:nvPr/>
        </p:nvSpPr>
        <p:spPr>
          <a:xfrm>
            <a:off x="1588658" y="243768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72" name="Google Shape;972;p48"/>
          <p:cNvSpPr/>
          <p:nvPr/>
        </p:nvSpPr>
        <p:spPr>
          <a:xfrm>
            <a:off x="1628282" y="232128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73" name="Google Shape;973;p48"/>
          <p:cNvSpPr/>
          <p:nvPr/>
        </p:nvSpPr>
        <p:spPr>
          <a:xfrm>
            <a:off x="1780682" y="247368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74" name="Google Shape;974;p48"/>
          <p:cNvSpPr/>
          <p:nvPr/>
        </p:nvSpPr>
        <p:spPr>
          <a:xfrm>
            <a:off x="2680142" y="2140093"/>
            <a:ext cx="318723" cy="318723"/>
          </a:xfrm>
          <a:prstGeom prst="cube">
            <a:avLst>
              <a:gd fmla="val 25000"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cxnSp>
        <p:nvCxnSpPr>
          <p:cNvPr id="975" name="Google Shape;975;p48"/>
          <p:cNvCxnSpPr/>
          <p:nvPr/>
        </p:nvCxnSpPr>
        <p:spPr>
          <a:xfrm rot="10800000">
            <a:off x="1211038" y="1606575"/>
            <a:ext cx="0" cy="1974121"/>
          </a:xfrm>
          <a:prstGeom prst="straightConnector1">
            <a:avLst/>
          </a:prstGeom>
          <a:noFill/>
          <a:ln cap="flat" cmpd="sng" w="9525">
            <a:solidFill>
              <a:srgbClr val="C00000"/>
            </a:solidFill>
            <a:prstDash val="solid"/>
            <a:round/>
            <a:headEnd len="sm" w="sm" type="none"/>
            <a:tailEnd len="med" w="med" type="stealth"/>
          </a:ln>
        </p:spPr>
      </p:cxnSp>
      <p:cxnSp>
        <p:nvCxnSpPr>
          <p:cNvPr id="976" name="Google Shape;976;p48"/>
          <p:cNvCxnSpPr/>
          <p:nvPr/>
        </p:nvCxnSpPr>
        <p:spPr>
          <a:xfrm>
            <a:off x="1134838" y="3493610"/>
            <a:ext cx="2064690" cy="10886"/>
          </a:xfrm>
          <a:prstGeom prst="straightConnector1">
            <a:avLst/>
          </a:prstGeom>
          <a:noFill/>
          <a:ln cap="flat" cmpd="sng" w="9525">
            <a:solidFill>
              <a:srgbClr val="C00000"/>
            </a:solidFill>
            <a:prstDash val="solid"/>
            <a:round/>
            <a:headEnd len="sm" w="sm" type="none"/>
            <a:tailEnd len="med" w="med" type="stealth"/>
          </a:ln>
        </p:spPr>
      </p:cxnSp>
      <p:cxnSp>
        <p:nvCxnSpPr>
          <p:cNvPr id="977" name="Google Shape;977;p48"/>
          <p:cNvCxnSpPr/>
          <p:nvPr/>
        </p:nvCxnSpPr>
        <p:spPr>
          <a:xfrm flipH="1">
            <a:off x="481695" y="3395729"/>
            <a:ext cx="882563" cy="576853"/>
          </a:xfrm>
          <a:prstGeom prst="straightConnector1">
            <a:avLst/>
          </a:prstGeom>
          <a:noFill/>
          <a:ln cap="flat" cmpd="sng" w="9525">
            <a:solidFill>
              <a:srgbClr val="C00000"/>
            </a:solidFill>
            <a:prstDash val="solid"/>
            <a:round/>
            <a:headEnd len="sm" w="sm" type="none"/>
            <a:tailEnd len="med" w="med" type="stealth"/>
          </a:ln>
        </p:spPr>
      </p:cxnSp>
      <p:cxnSp>
        <p:nvCxnSpPr>
          <p:cNvPr id="978" name="Google Shape;978;p48"/>
          <p:cNvCxnSpPr/>
          <p:nvPr/>
        </p:nvCxnSpPr>
        <p:spPr>
          <a:xfrm flipH="1" rot="10800000">
            <a:off x="1211038" y="2712273"/>
            <a:ext cx="7978353" cy="792223"/>
          </a:xfrm>
          <a:prstGeom prst="straightConnector1">
            <a:avLst/>
          </a:prstGeom>
          <a:noFill/>
          <a:ln cap="flat" cmpd="sng" w="9525">
            <a:solidFill>
              <a:schemeClr val="dk1"/>
            </a:solidFill>
            <a:prstDash val="solid"/>
            <a:round/>
            <a:headEnd len="sm" w="sm" type="none"/>
            <a:tailEnd len="med" w="med" type="stealth"/>
          </a:ln>
        </p:spPr>
      </p:cxnSp>
      <p:sp>
        <p:nvSpPr>
          <p:cNvPr id="979" name="Google Shape;979;p48"/>
          <p:cNvSpPr/>
          <p:nvPr/>
        </p:nvSpPr>
        <p:spPr>
          <a:xfrm>
            <a:off x="9124077" y="2814469"/>
            <a:ext cx="344646" cy="338554"/>
          </a:xfrm>
          <a:prstGeom prst="rect">
            <a:avLst/>
          </a:prstGeom>
          <a:blipFill rotWithShape="1">
            <a:blip r:embed="rId3">
              <a:alphaModFix/>
            </a:blip>
            <a:stretch>
              <a:fillRect b="0" l="0" r="-17856" t="-127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980" name="Google Shape;980;p48"/>
          <p:cNvSpPr/>
          <p:nvPr/>
        </p:nvSpPr>
        <p:spPr>
          <a:xfrm>
            <a:off x="2934352" y="1728119"/>
            <a:ext cx="1493422" cy="338747"/>
          </a:xfrm>
          <a:prstGeom prst="rect">
            <a:avLst/>
          </a:prstGeom>
          <a:blipFill rotWithShape="1">
            <a:blip r:embed="rId4">
              <a:alphaModFix/>
            </a:blip>
            <a:stretch>
              <a:fillRect b="-3569" l="0" r="0" t="-1249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981" name="Google Shape;981;p48"/>
          <p:cNvSpPr txBox="1"/>
          <p:nvPr/>
        </p:nvSpPr>
        <p:spPr>
          <a:xfrm>
            <a:off x="4595127" y="1175654"/>
            <a:ext cx="4847085" cy="764825"/>
          </a:xfrm>
          <a:prstGeom prst="rect">
            <a:avLst/>
          </a:prstGeom>
          <a:blipFill rotWithShape="1">
            <a:blip r:embed="rId5">
              <a:alphaModFix/>
            </a:blip>
            <a:stretch>
              <a:fillRect b="-7199" l="-376"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cxnSp>
        <p:nvCxnSpPr>
          <p:cNvPr id="982" name="Google Shape;982;p48"/>
          <p:cNvCxnSpPr/>
          <p:nvPr/>
        </p:nvCxnSpPr>
        <p:spPr>
          <a:xfrm>
            <a:off x="2822728" y="2299473"/>
            <a:ext cx="6366663" cy="399856"/>
          </a:xfrm>
          <a:prstGeom prst="straightConnector1">
            <a:avLst/>
          </a:prstGeom>
          <a:noFill/>
          <a:ln cap="flat" cmpd="sng" w="9525">
            <a:solidFill>
              <a:srgbClr val="7F7F7F"/>
            </a:solidFill>
            <a:prstDash val="solid"/>
            <a:round/>
            <a:headEnd len="sm" w="sm" type="none"/>
            <a:tailEnd len="med" w="med" type="stealth"/>
          </a:ln>
        </p:spPr>
      </p:cxnSp>
      <p:sp>
        <p:nvSpPr>
          <p:cNvPr id="983" name="Google Shape;983;p48"/>
          <p:cNvSpPr/>
          <p:nvPr/>
        </p:nvSpPr>
        <p:spPr>
          <a:xfrm rot="198235">
            <a:off x="5341728" y="2113946"/>
            <a:ext cx="744884" cy="338554"/>
          </a:xfrm>
          <a:prstGeom prst="rect">
            <a:avLst/>
          </a:prstGeom>
          <a:blipFill rotWithShape="1">
            <a:blip r:embed="rId6">
              <a:alphaModFix/>
            </a:blip>
            <a:stretch>
              <a:fillRect b="0" l="0" r="-22221" t="-95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984" name="Google Shape;984;p48"/>
          <p:cNvSpPr/>
          <p:nvPr/>
        </p:nvSpPr>
        <p:spPr>
          <a:xfrm>
            <a:off x="6270650" y="3623534"/>
            <a:ext cx="2226635" cy="956031"/>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985" name="Google Shape;985;p48"/>
          <p:cNvSpPr/>
          <p:nvPr/>
        </p:nvSpPr>
        <p:spPr>
          <a:xfrm>
            <a:off x="3756050" y="3656896"/>
            <a:ext cx="2701830" cy="709168"/>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grpSp>
        <p:nvGrpSpPr>
          <p:cNvPr id="986" name="Google Shape;986;p48"/>
          <p:cNvGrpSpPr/>
          <p:nvPr/>
        </p:nvGrpSpPr>
        <p:grpSpPr>
          <a:xfrm>
            <a:off x="5106965" y="3373874"/>
            <a:ext cx="3220606" cy="435422"/>
            <a:chOff x="5106965" y="3373874"/>
            <a:chExt cx="3220606" cy="435422"/>
          </a:xfrm>
        </p:grpSpPr>
        <p:sp>
          <p:nvSpPr>
            <p:cNvPr id="987" name="Google Shape;987;p48"/>
            <p:cNvSpPr/>
            <p:nvPr/>
          </p:nvSpPr>
          <p:spPr>
            <a:xfrm>
              <a:off x="5181600" y="3373874"/>
              <a:ext cx="2830286" cy="403469"/>
            </a:xfrm>
            <a:custGeom>
              <a:rect b="b" l="l" r="r" t="t"/>
              <a:pathLst>
                <a:path extrusionOk="0" h="403469" w="2830286">
                  <a:moveTo>
                    <a:pt x="0" y="272840"/>
                  </a:moveTo>
                  <a:cubicBezTo>
                    <a:pt x="394607" y="165797"/>
                    <a:pt x="789214" y="58755"/>
                    <a:pt x="1208314" y="22469"/>
                  </a:cubicBezTo>
                  <a:cubicBezTo>
                    <a:pt x="1627414" y="-13817"/>
                    <a:pt x="2244271" y="-8374"/>
                    <a:pt x="2514600" y="55126"/>
                  </a:cubicBezTo>
                  <a:cubicBezTo>
                    <a:pt x="2784929" y="118626"/>
                    <a:pt x="2807607" y="261047"/>
                    <a:pt x="2830286" y="403469"/>
                  </a:cubicBezTo>
                </a:path>
              </a:pathLst>
            </a:custGeom>
            <a:no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cxnSp>
          <p:nvCxnSpPr>
            <p:cNvPr id="988" name="Google Shape;988;p48"/>
            <p:cNvCxnSpPr>
              <a:stCxn id="985" idx="0"/>
            </p:cNvCxnSpPr>
            <p:nvPr/>
          </p:nvCxnSpPr>
          <p:spPr>
            <a:xfrm>
              <a:off x="5106965" y="3656896"/>
              <a:ext cx="225600" cy="0"/>
            </a:xfrm>
            <a:prstGeom prst="straightConnector1">
              <a:avLst/>
            </a:prstGeom>
            <a:noFill/>
            <a:ln cap="flat" cmpd="sng" w="28575">
              <a:solidFill>
                <a:srgbClr val="FFC000"/>
              </a:solidFill>
              <a:prstDash val="solid"/>
              <a:round/>
              <a:headEnd len="sm" w="sm" type="none"/>
              <a:tailEnd len="sm" w="sm" type="none"/>
            </a:ln>
          </p:spPr>
        </p:cxnSp>
        <p:cxnSp>
          <p:nvCxnSpPr>
            <p:cNvPr id="989" name="Google Shape;989;p48"/>
            <p:cNvCxnSpPr/>
            <p:nvPr/>
          </p:nvCxnSpPr>
          <p:spPr>
            <a:xfrm>
              <a:off x="7660030" y="3809296"/>
              <a:ext cx="667541" cy="0"/>
            </a:xfrm>
            <a:prstGeom prst="straightConnector1">
              <a:avLst/>
            </a:prstGeom>
            <a:noFill/>
            <a:ln cap="flat" cmpd="sng" w="28575">
              <a:solidFill>
                <a:srgbClr val="FFC000"/>
              </a:solidFill>
              <a:prstDash val="solid"/>
              <a:round/>
              <a:headEnd len="sm" w="sm" type="none"/>
              <a:tailEnd len="sm" w="sm" type="none"/>
            </a:ln>
          </p:spPr>
        </p:cxnSp>
      </p:grpSp>
      <p:sp>
        <p:nvSpPr>
          <p:cNvPr id="990" name="Google Shape;990;p48"/>
          <p:cNvSpPr txBox="1"/>
          <p:nvPr/>
        </p:nvSpPr>
        <p:spPr>
          <a:xfrm>
            <a:off x="729343" y="4593771"/>
            <a:ext cx="835036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El campo eléctrico </a:t>
            </a:r>
            <a:r>
              <a:rPr b="1" i="0" lang="en-US" sz="1600" u="none" cap="none" strike="noStrike">
                <a:solidFill>
                  <a:srgbClr val="000000"/>
                </a:solidFill>
                <a:latin typeface="Arial"/>
                <a:ea typeface="Arial"/>
                <a:cs typeface="Arial"/>
                <a:sym typeface="Arial"/>
              </a:rPr>
              <a:t>total</a:t>
            </a:r>
            <a:r>
              <a:rPr b="0" i="0" lang="en-US" sz="1600" u="none" cap="none" strike="noStrike">
                <a:solidFill>
                  <a:srgbClr val="000000"/>
                </a:solidFill>
                <a:latin typeface="Arial"/>
                <a:ea typeface="Arial"/>
                <a:cs typeface="Arial"/>
                <a:sym typeface="Arial"/>
              </a:rPr>
              <a:t> resulta de sumar la contribución de las cargas de todas las cajitas</a:t>
            </a:r>
            <a:endParaRPr b="0" i="0" sz="1600" u="none" cap="none" strike="noStrike">
              <a:solidFill>
                <a:srgbClr val="000000"/>
              </a:solidFill>
              <a:latin typeface="Arial"/>
              <a:ea typeface="Arial"/>
              <a:cs typeface="Arial"/>
              <a:sym typeface="Arial"/>
            </a:endParaRPr>
          </a:p>
        </p:txBody>
      </p:sp>
      <p:sp>
        <p:nvSpPr>
          <p:cNvPr id="991" name="Google Shape;991;p48"/>
          <p:cNvSpPr/>
          <p:nvPr/>
        </p:nvSpPr>
        <p:spPr>
          <a:xfrm>
            <a:off x="762668" y="5148238"/>
            <a:ext cx="1800236" cy="784638"/>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992" name="Google Shape;992;p48"/>
          <p:cNvSpPr/>
          <p:nvPr/>
        </p:nvSpPr>
        <p:spPr>
          <a:xfrm>
            <a:off x="1369824" y="2927071"/>
            <a:ext cx="411588" cy="338747"/>
          </a:xfrm>
          <a:prstGeom prst="rect">
            <a:avLst/>
          </a:prstGeom>
          <a:blipFill rotWithShape="1">
            <a:blip r:embed="rId10">
              <a:alphaModFix/>
            </a:blip>
            <a:stretch>
              <a:fillRect b="-1785" l="0" r="-16417" t="-1249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cxnSp>
        <p:nvCxnSpPr>
          <p:cNvPr id="993" name="Google Shape;993;p48"/>
          <p:cNvCxnSpPr/>
          <p:nvPr/>
        </p:nvCxnSpPr>
        <p:spPr>
          <a:xfrm flipH="1" rot="10800000">
            <a:off x="1211038" y="2393283"/>
            <a:ext cx="1567290" cy="1100327"/>
          </a:xfrm>
          <a:prstGeom prst="straightConnector1">
            <a:avLst/>
          </a:prstGeom>
          <a:noFill/>
          <a:ln cap="flat" cmpd="sng" w="28575">
            <a:solidFill>
              <a:schemeClr val="dk1"/>
            </a:solidFill>
            <a:prstDash val="solid"/>
            <a:round/>
            <a:headEnd len="sm" w="sm" type="none"/>
            <a:tailEnd len="med" w="med" type="stealth"/>
          </a:ln>
        </p:spPr>
      </p:cxnSp>
      <p:sp>
        <p:nvSpPr>
          <p:cNvPr id="994" name="Google Shape;994;p48"/>
          <p:cNvSpPr/>
          <p:nvPr/>
        </p:nvSpPr>
        <p:spPr>
          <a:xfrm>
            <a:off x="2487423" y="5174332"/>
            <a:ext cx="2375458" cy="814069"/>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cxnSp>
        <p:nvCxnSpPr>
          <p:cNvPr id="995" name="Google Shape;995;p48"/>
          <p:cNvCxnSpPr/>
          <p:nvPr/>
        </p:nvCxnSpPr>
        <p:spPr>
          <a:xfrm>
            <a:off x="4985657" y="5599235"/>
            <a:ext cx="1110092" cy="0"/>
          </a:xfrm>
          <a:prstGeom prst="straightConnector1">
            <a:avLst/>
          </a:prstGeom>
          <a:noFill/>
          <a:ln cap="flat" cmpd="sng" w="9525">
            <a:solidFill>
              <a:schemeClr val="dk1"/>
            </a:solidFill>
            <a:prstDash val="solid"/>
            <a:round/>
            <a:headEnd len="sm" w="sm" type="none"/>
            <a:tailEnd len="med" w="med" type="stealth"/>
          </a:ln>
        </p:spPr>
      </p:cxnSp>
      <p:sp>
        <p:nvSpPr>
          <p:cNvPr id="996" name="Google Shape;996;p48"/>
          <p:cNvSpPr/>
          <p:nvPr/>
        </p:nvSpPr>
        <p:spPr>
          <a:xfrm>
            <a:off x="5019879" y="5668547"/>
            <a:ext cx="1263487" cy="338554"/>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997" name="Google Shape;997;p48"/>
          <p:cNvSpPr/>
          <p:nvPr/>
        </p:nvSpPr>
        <p:spPr>
          <a:xfrm>
            <a:off x="4998145" y="5973347"/>
            <a:ext cx="858312" cy="338554"/>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998" name="Google Shape;998;p48"/>
          <p:cNvSpPr/>
          <p:nvPr/>
        </p:nvSpPr>
        <p:spPr>
          <a:xfrm>
            <a:off x="6589543" y="5243579"/>
            <a:ext cx="3013389" cy="630622"/>
          </a:xfrm>
          <a:prstGeom prst="rect">
            <a:avLst/>
          </a:prstGeom>
          <a:blipFill rotWithShape="1">
            <a:blip r:embed="rId14">
              <a:alphaModFix/>
            </a:blip>
            <a:stretch>
              <a:fillRect b="0" l="0" r="-101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49"/>
          <p:cNvSpPr txBox="1"/>
          <p:nvPr>
            <p:ph type="title"/>
          </p:nvPr>
        </p:nvSpPr>
        <p:spPr>
          <a:xfrm>
            <a:off x="337675" y="593367"/>
            <a:ext cx="9230650" cy="763600"/>
          </a:xfrm>
          <a:prstGeom prst="rect">
            <a:avLst/>
          </a:prstGeom>
          <a:no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Campo producido por distribuciones continuas de carga</a:t>
            </a:r>
            <a:endParaRPr/>
          </a:p>
        </p:txBody>
      </p:sp>
      <p:sp>
        <p:nvSpPr>
          <p:cNvPr id="1004" name="Google Shape;1004;p49"/>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005" name="Google Shape;1005;p49"/>
          <p:cNvSpPr/>
          <p:nvPr/>
        </p:nvSpPr>
        <p:spPr>
          <a:xfrm>
            <a:off x="1302533" y="1971121"/>
            <a:ext cx="2301117" cy="1424608"/>
          </a:xfrm>
          <a:custGeom>
            <a:rect b="b" l="l" r="r" t="t"/>
            <a:pathLst>
              <a:path extrusionOk="0" h="1424608" w="2301117">
                <a:moveTo>
                  <a:pt x="65" y="546047"/>
                </a:moveTo>
                <a:cubicBezTo>
                  <a:pt x="1935" y="509583"/>
                  <a:pt x="69253" y="474054"/>
                  <a:pt x="89822" y="422631"/>
                </a:cubicBezTo>
                <a:cubicBezTo>
                  <a:pt x="110391" y="371208"/>
                  <a:pt x="63643" y="264622"/>
                  <a:pt x="123481" y="237508"/>
                </a:cubicBezTo>
                <a:cubicBezTo>
                  <a:pt x="183319" y="210394"/>
                  <a:pt x="332914" y="280516"/>
                  <a:pt x="448850" y="259947"/>
                </a:cubicBezTo>
                <a:cubicBezTo>
                  <a:pt x="564786" y="239378"/>
                  <a:pt x="701292" y="157101"/>
                  <a:pt x="819098" y="114092"/>
                </a:cubicBezTo>
                <a:cubicBezTo>
                  <a:pt x="936904" y="71083"/>
                  <a:pt x="1032271" y="12180"/>
                  <a:pt x="1155687" y="1895"/>
                </a:cubicBezTo>
                <a:cubicBezTo>
                  <a:pt x="1279103" y="-8390"/>
                  <a:pt x="1452073" y="25270"/>
                  <a:pt x="1559594" y="52384"/>
                </a:cubicBezTo>
                <a:cubicBezTo>
                  <a:pt x="1667116" y="79498"/>
                  <a:pt x="1800816" y="164580"/>
                  <a:pt x="1800816" y="164580"/>
                </a:cubicBezTo>
                <a:cubicBezTo>
                  <a:pt x="1885898" y="204784"/>
                  <a:pt x="1986875" y="206654"/>
                  <a:pt x="2070087" y="293606"/>
                </a:cubicBezTo>
                <a:cubicBezTo>
                  <a:pt x="2153299" y="380558"/>
                  <a:pt x="2286065" y="591861"/>
                  <a:pt x="2300090" y="686293"/>
                </a:cubicBezTo>
                <a:cubicBezTo>
                  <a:pt x="2314115" y="780725"/>
                  <a:pt x="2180413" y="805969"/>
                  <a:pt x="2154234" y="860197"/>
                </a:cubicBezTo>
                <a:cubicBezTo>
                  <a:pt x="2128055" y="914425"/>
                  <a:pt x="2144885" y="941539"/>
                  <a:pt x="2143015" y="1011662"/>
                </a:cubicBezTo>
                <a:cubicBezTo>
                  <a:pt x="2141145" y="1081785"/>
                  <a:pt x="2185089" y="1250079"/>
                  <a:pt x="2143015" y="1280933"/>
                </a:cubicBezTo>
                <a:cubicBezTo>
                  <a:pt x="2100941" y="1311787"/>
                  <a:pt x="1974720" y="1207071"/>
                  <a:pt x="1890573" y="1196786"/>
                </a:cubicBezTo>
                <a:cubicBezTo>
                  <a:pt x="1806426" y="1186501"/>
                  <a:pt x="1720408" y="1181826"/>
                  <a:pt x="1638131" y="1219225"/>
                </a:cubicBezTo>
                <a:cubicBezTo>
                  <a:pt x="1555854" y="1256624"/>
                  <a:pt x="1473576" y="1402480"/>
                  <a:pt x="1396909" y="1421179"/>
                </a:cubicBezTo>
                <a:cubicBezTo>
                  <a:pt x="1320242" y="1439878"/>
                  <a:pt x="1247314" y="1378171"/>
                  <a:pt x="1178126" y="1331422"/>
                </a:cubicBezTo>
                <a:cubicBezTo>
                  <a:pt x="1108938" y="1284673"/>
                  <a:pt x="1019182" y="1202396"/>
                  <a:pt x="981783" y="1140688"/>
                </a:cubicBezTo>
                <a:cubicBezTo>
                  <a:pt x="944384" y="1078980"/>
                  <a:pt x="993003" y="966784"/>
                  <a:pt x="953734" y="961174"/>
                </a:cubicBezTo>
                <a:cubicBezTo>
                  <a:pt x="914465" y="955564"/>
                  <a:pt x="808814" y="1109834"/>
                  <a:pt x="746171" y="1107029"/>
                </a:cubicBezTo>
                <a:cubicBezTo>
                  <a:pt x="683528" y="1104224"/>
                  <a:pt x="626495" y="1000442"/>
                  <a:pt x="577876" y="944344"/>
                </a:cubicBezTo>
                <a:cubicBezTo>
                  <a:pt x="529258" y="888246"/>
                  <a:pt x="510558" y="818123"/>
                  <a:pt x="454460" y="770440"/>
                </a:cubicBezTo>
                <a:cubicBezTo>
                  <a:pt x="398362" y="722757"/>
                  <a:pt x="303930" y="679748"/>
                  <a:pt x="241287" y="658244"/>
                </a:cubicBezTo>
                <a:cubicBezTo>
                  <a:pt x="178644" y="636740"/>
                  <a:pt x="120675" y="663853"/>
                  <a:pt x="78602" y="641414"/>
                </a:cubicBezTo>
                <a:cubicBezTo>
                  <a:pt x="36529" y="618975"/>
                  <a:pt x="-1805" y="582511"/>
                  <a:pt x="65" y="546047"/>
                </a:cubicBezTo>
                <a:close/>
              </a:path>
            </a:pathLst>
          </a:custGeom>
          <a:solidFill>
            <a:srgbClr val="FFDD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06" name="Google Shape;1006;p49"/>
          <p:cNvSpPr/>
          <p:nvPr/>
        </p:nvSpPr>
        <p:spPr>
          <a:xfrm>
            <a:off x="2625928" y="19946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07" name="Google Shape;1007;p49"/>
          <p:cNvSpPr/>
          <p:nvPr/>
        </p:nvSpPr>
        <p:spPr>
          <a:xfrm>
            <a:off x="2778328" y="21470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08" name="Google Shape;1008;p49"/>
          <p:cNvSpPr/>
          <p:nvPr/>
        </p:nvSpPr>
        <p:spPr>
          <a:xfrm>
            <a:off x="2930728" y="2299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09" name="Google Shape;1009;p49"/>
          <p:cNvSpPr/>
          <p:nvPr/>
        </p:nvSpPr>
        <p:spPr>
          <a:xfrm>
            <a:off x="2589928" y="2263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10" name="Google Shape;1010;p49"/>
          <p:cNvSpPr/>
          <p:nvPr/>
        </p:nvSpPr>
        <p:spPr>
          <a:xfrm>
            <a:off x="2742328" y="2415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11" name="Google Shape;1011;p49"/>
          <p:cNvSpPr/>
          <p:nvPr/>
        </p:nvSpPr>
        <p:spPr>
          <a:xfrm>
            <a:off x="2894728" y="2568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12" name="Google Shape;1012;p49"/>
          <p:cNvSpPr/>
          <p:nvPr/>
        </p:nvSpPr>
        <p:spPr>
          <a:xfrm>
            <a:off x="2934352" y="2451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13" name="Google Shape;1013;p49"/>
          <p:cNvSpPr/>
          <p:nvPr/>
        </p:nvSpPr>
        <p:spPr>
          <a:xfrm>
            <a:off x="3199528" y="28730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14" name="Google Shape;1014;p49"/>
          <p:cNvSpPr/>
          <p:nvPr/>
        </p:nvSpPr>
        <p:spPr>
          <a:xfrm>
            <a:off x="3086752" y="2604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15" name="Google Shape;1015;p49"/>
          <p:cNvSpPr/>
          <p:nvPr/>
        </p:nvSpPr>
        <p:spPr>
          <a:xfrm>
            <a:off x="2517928" y="2487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16" name="Google Shape;1016;p49"/>
          <p:cNvSpPr/>
          <p:nvPr/>
        </p:nvSpPr>
        <p:spPr>
          <a:xfrm>
            <a:off x="2557552" y="2371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17" name="Google Shape;1017;p49"/>
          <p:cNvSpPr/>
          <p:nvPr/>
        </p:nvSpPr>
        <p:spPr>
          <a:xfrm>
            <a:off x="2822728" y="27926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18" name="Google Shape;1018;p49"/>
          <p:cNvSpPr/>
          <p:nvPr/>
        </p:nvSpPr>
        <p:spPr>
          <a:xfrm>
            <a:off x="2709952" y="2523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19" name="Google Shape;1019;p49"/>
          <p:cNvSpPr/>
          <p:nvPr/>
        </p:nvSpPr>
        <p:spPr>
          <a:xfrm>
            <a:off x="3081722" y="2299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20" name="Google Shape;1020;p49"/>
          <p:cNvSpPr/>
          <p:nvPr/>
        </p:nvSpPr>
        <p:spPr>
          <a:xfrm>
            <a:off x="3121346" y="21830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21" name="Google Shape;1021;p49"/>
          <p:cNvSpPr/>
          <p:nvPr/>
        </p:nvSpPr>
        <p:spPr>
          <a:xfrm>
            <a:off x="3386522" y="2604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22" name="Google Shape;1022;p49"/>
          <p:cNvSpPr/>
          <p:nvPr/>
        </p:nvSpPr>
        <p:spPr>
          <a:xfrm>
            <a:off x="3273746" y="2335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23" name="Google Shape;1023;p49"/>
          <p:cNvSpPr/>
          <p:nvPr/>
        </p:nvSpPr>
        <p:spPr>
          <a:xfrm>
            <a:off x="3009722" y="2523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24" name="Google Shape;1024;p49"/>
          <p:cNvSpPr/>
          <p:nvPr/>
        </p:nvSpPr>
        <p:spPr>
          <a:xfrm>
            <a:off x="2898352" y="21830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25" name="Google Shape;1025;p49"/>
          <p:cNvSpPr/>
          <p:nvPr/>
        </p:nvSpPr>
        <p:spPr>
          <a:xfrm>
            <a:off x="3083128" y="2451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26" name="Google Shape;1026;p49"/>
          <p:cNvSpPr/>
          <p:nvPr/>
        </p:nvSpPr>
        <p:spPr>
          <a:xfrm>
            <a:off x="2742328" y="2415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27" name="Google Shape;1027;p49"/>
          <p:cNvSpPr/>
          <p:nvPr/>
        </p:nvSpPr>
        <p:spPr>
          <a:xfrm>
            <a:off x="2894728" y="2568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28" name="Google Shape;1028;p49"/>
          <p:cNvSpPr/>
          <p:nvPr/>
        </p:nvSpPr>
        <p:spPr>
          <a:xfrm>
            <a:off x="3047128" y="27206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29" name="Google Shape;1029;p49"/>
          <p:cNvSpPr/>
          <p:nvPr/>
        </p:nvSpPr>
        <p:spPr>
          <a:xfrm>
            <a:off x="3086752" y="2604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30" name="Google Shape;1030;p49"/>
          <p:cNvSpPr/>
          <p:nvPr/>
        </p:nvSpPr>
        <p:spPr>
          <a:xfrm>
            <a:off x="3351928" y="3025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31" name="Google Shape;1031;p49"/>
          <p:cNvSpPr/>
          <p:nvPr/>
        </p:nvSpPr>
        <p:spPr>
          <a:xfrm>
            <a:off x="3239152" y="27566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32" name="Google Shape;1032;p49"/>
          <p:cNvSpPr/>
          <p:nvPr/>
        </p:nvSpPr>
        <p:spPr>
          <a:xfrm>
            <a:off x="2670328" y="2640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33" name="Google Shape;1033;p49"/>
          <p:cNvSpPr/>
          <p:nvPr/>
        </p:nvSpPr>
        <p:spPr>
          <a:xfrm>
            <a:off x="2709952" y="2523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34" name="Google Shape;1034;p49"/>
          <p:cNvSpPr/>
          <p:nvPr/>
        </p:nvSpPr>
        <p:spPr>
          <a:xfrm>
            <a:off x="2975128" y="29450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35" name="Google Shape;1035;p49"/>
          <p:cNvSpPr/>
          <p:nvPr/>
        </p:nvSpPr>
        <p:spPr>
          <a:xfrm>
            <a:off x="2862352" y="2676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36" name="Google Shape;1036;p49"/>
          <p:cNvSpPr/>
          <p:nvPr/>
        </p:nvSpPr>
        <p:spPr>
          <a:xfrm>
            <a:off x="3234122" y="2451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37" name="Google Shape;1037;p49"/>
          <p:cNvSpPr/>
          <p:nvPr/>
        </p:nvSpPr>
        <p:spPr>
          <a:xfrm>
            <a:off x="3273746" y="2335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38" name="Google Shape;1038;p49"/>
          <p:cNvSpPr/>
          <p:nvPr/>
        </p:nvSpPr>
        <p:spPr>
          <a:xfrm>
            <a:off x="3426146" y="2487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39" name="Google Shape;1039;p49"/>
          <p:cNvSpPr/>
          <p:nvPr/>
        </p:nvSpPr>
        <p:spPr>
          <a:xfrm>
            <a:off x="3162122" y="2676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40" name="Google Shape;1040;p49"/>
          <p:cNvSpPr/>
          <p:nvPr/>
        </p:nvSpPr>
        <p:spPr>
          <a:xfrm>
            <a:off x="2721984" y="2299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41" name="Google Shape;1041;p49"/>
          <p:cNvSpPr/>
          <p:nvPr/>
        </p:nvSpPr>
        <p:spPr>
          <a:xfrm>
            <a:off x="2774704" y="26993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42" name="Google Shape;1042;p49"/>
          <p:cNvSpPr/>
          <p:nvPr/>
        </p:nvSpPr>
        <p:spPr>
          <a:xfrm>
            <a:off x="2550304" y="27713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43" name="Google Shape;1043;p49"/>
          <p:cNvSpPr/>
          <p:nvPr/>
        </p:nvSpPr>
        <p:spPr>
          <a:xfrm>
            <a:off x="2589928" y="26549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44" name="Google Shape;1044;p49"/>
          <p:cNvSpPr/>
          <p:nvPr/>
        </p:nvSpPr>
        <p:spPr>
          <a:xfrm>
            <a:off x="2855104" y="30761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45" name="Google Shape;1045;p49"/>
          <p:cNvSpPr/>
          <p:nvPr/>
        </p:nvSpPr>
        <p:spPr>
          <a:xfrm>
            <a:off x="2742328" y="28073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46" name="Google Shape;1046;p49"/>
          <p:cNvSpPr/>
          <p:nvPr/>
        </p:nvSpPr>
        <p:spPr>
          <a:xfrm>
            <a:off x="2774704" y="26993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47" name="Google Shape;1047;p49"/>
          <p:cNvSpPr/>
          <p:nvPr/>
        </p:nvSpPr>
        <p:spPr>
          <a:xfrm>
            <a:off x="2702704" y="29237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48" name="Google Shape;1048;p49"/>
          <p:cNvSpPr/>
          <p:nvPr/>
        </p:nvSpPr>
        <p:spPr>
          <a:xfrm>
            <a:off x="2742328" y="28073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49" name="Google Shape;1049;p49"/>
          <p:cNvSpPr/>
          <p:nvPr/>
        </p:nvSpPr>
        <p:spPr>
          <a:xfrm>
            <a:off x="2894728" y="29597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50" name="Google Shape;1050;p49"/>
          <p:cNvSpPr/>
          <p:nvPr/>
        </p:nvSpPr>
        <p:spPr>
          <a:xfrm>
            <a:off x="2754360" y="25829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51" name="Google Shape;1051;p49"/>
          <p:cNvSpPr/>
          <p:nvPr/>
        </p:nvSpPr>
        <p:spPr>
          <a:xfrm>
            <a:off x="2535447" y="2972204"/>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52" name="Google Shape;1052;p49"/>
          <p:cNvSpPr/>
          <p:nvPr/>
        </p:nvSpPr>
        <p:spPr>
          <a:xfrm>
            <a:off x="2687847" y="3124604"/>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53" name="Google Shape;1053;p49"/>
          <p:cNvSpPr/>
          <p:nvPr/>
        </p:nvSpPr>
        <p:spPr>
          <a:xfrm>
            <a:off x="2567823" y="3255660"/>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54" name="Google Shape;1054;p49"/>
          <p:cNvSpPr/>
          <p:nvPr/>
        </p:nvSpPr>
        <p:spPr>
          <a:xfrm>
            <a:off x="2455047" y="2986860"/>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55" name="Google Shape;1055;p49"/>
          <p:cNvSpPr/>
          <p:nvPr/>
        </p:nvSpPr>
        <p:spPr>
          <a:xfrm>
            <a:off x="2415423" y="3103260"/>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56" name="Google Shape;1056;p49"/>
          <p:cNvSpPr/>
          <p:nvPr/>
        </p:nvSpPr>
        <p:spPr>
          <a:xfrm>
            <a:off x="2455047" y="2986860"/>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57" name="Google Shape;1057;p49"/>
          <p:cNvSpPr/>
          <p:nvPr/>
        </p:nvSpPr>
        <p:spPr>
          <a:xfrm>
            <a:off x="2607447" y="3139260"/>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58" name="Google Shape;1058;p49"/>
          <p:cNvSpPr/>
          <p:nvPr/>
        </p:nvSpPr>
        <p:spPr>
          <a:xfrm>
            <a:off x="2294689" y="2490551"/>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59" name="Google Shape;1059;p49"/>
          <p:cNvSpPr/>
          <p:nvPr/>
        </p:nvSpPr>
        <p:spPr>
          <a:xfrm>
            <a:off x="2447089" y="2642951"/>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60" name="Google Shape;1060;p49"/>
          <p:cNvSpPr/>
          <p:nvPr/>
        </p:nvSpPr>
        <p:spPr>
          <a:xfrm>
            <a:off x="2022265" y="246920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61" name="Google Shape;1061;p49"/>
          <p:cNvSpPr/>
          <p:nvPr/>
        </p:nvSpPr>
        <p:spPr>
          <a:xfrm>
            <a:off x="2327065" y="277400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62" name="Google Shape;1062;p49"/>
          <p:cNvSpPr/>
          <p:nvPr/>
        </p:nvSpPr>
        <p:spPr>
          <a:xfrm>
            <a:off x="2214289" y="250520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63" name="Google Shape;1063;p49"/>
          <p:cNvSpPr/>
          <p:nvPr/>
        </p:nvSpPr>
        <p:spPr>
          <a:xfrm>
            <a:off x="2174665" y="262160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64" name="Google Shape;1064;p49"/>
          <p:cNvSpPr/>
          <p:nvPr/>
        </p:nvSpPr>
        <p:spPr>
          <a:xfrm>
            <a:off x="2214289" y="250520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65" name="Google Shape;1065;p49"/>
          <p:cNvSpPr/>
          <p:nvPr/>
        </p:nvSpPr>
        <p:spPr>
          <a:xfrm>
            <a:off x="2366689" y="265760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66" name="Google Shape;1066;p49"/>
          <p:cNvSpPr/>
          <p:nvPr/>
        </p:nvSpPr>
        <p:spPr>
          <a:xfrm>
            <a:off x="2007408" y="2670082"/>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67" name="Google Shape;1067;p49"/>
          <p:cNvSpPr/>
          <p:nvPr/>
        </p:nvSpPr>
        <p:spPr>
          <a:xfrm>
            <a:off x="2159808" y="2822482"/>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68" name="Google Shape;1068;p49"/>
          <p:cNvSpPr/>
          <p:nvPr/>
        </p:nvSpPr>
        <p:spPr>
          <a:xfrm>
            <a:off x="2039784" y="2953538"/>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69" name="Google Shape;1069;p49"/>
          <p:cNvSpPr/>
          <p:nvPr/>
        </p:nvSpPr>
        <p:spPr>
          <a:xfrm>
            <a:off x="1927008" y="2684738"/>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70" name="Google Shape;1070;p49"/>
          <p:cNvSpPr/>
          <p:nvPr/>
        </p:nvSpPr>
        <p:spPr>
          <a:xfrm>
            <a:off x="1887384" y="2801138"/>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71" name="Google Shape;1071;p49"/>
          <p:cNvSpPr/>
          <p:nvPr/>
        </p:nvSpPr>
        <p:spPr>
          <a:xfrm>
            <a:off x="1927008" y="2684738"/>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72" name="Google Shape;1072;p49"/>
          <p:cNvSpPr/>
          <p:nvPr/>
        </p:nvSpPr>
        <p:spPr>
          <a:xfrm>
            <a:off x="2079408" y="2837138"/>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73" name="Google Shape;1073;p49"/>
          <p:cNvSpPr/>
          <p:nvPr/>
        </p:nvSpPr>
        <p:spPr>
          <a:xfrm>
            <a:off x="2240208" y="2079460"/>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74" name="Google Shape;1074;p49"/>
          <p:cNvSpPr/>
          <p:nvPr/>
        </p:nvSpPr>
        <p:spPr>
          <a:xfrm>
            <a:off x="2225351" y="2280335"/>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75" name="Google Shape;1075;p49"/>
          <p:cNvSpPr/>
          <p:nvPr/>
        </p:nvSpPr>
        <p:spPr>
          <a:xfrm>
            <a:off x="2144951" y="2294991"/>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76" name="Google Shape;1076;p49"/>
          <p:cNvSpPr/>
          <p:nvPr/>
        </p:nvSpPr>
        <p:spPr>
          <a:xfrm>
            <a:off x="2144951" y="2294991"/>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77" name="Google Shape;1077;p49"/>
          <p:cNvSpPr/>
          <p:nvPr/>
        </p:nvSpPr>
        <p:spPr>
          <a:xfrm>
            <a:off x="1992722" y="257720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78" name="Google Shape;1078;p49"/>
          <p:cNvSpPr/>
          <p:nvPr/>
        </p:nvSpPr>
        <p:spPr>
          <a:xfrm>
            <a:off x="1720298" y="255586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79" name="Google Shape;1079;p49"/>
          <p:cNvSpPr/>
          <p:nvPr/>
        </p:nvSpPr>
        <p:spPr>
          <a:xfrm>
            <a:off x="1912322" y="259186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80" name="Google Shape;1080;p49"/>
          <p:cNvSpPr/>
          <p:nvPr/>
        </p:nvSpPr>
        <p:spPr>
          <a:xfrm>
            <a:off x="1912322" y="259186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81" name="Google Shape;1081;p49"/>
          <p:cNvSpPr/>
          <p:nvPr/>
        </p:nvSpPr>
        <p:spPr>
          <a:xfrm>
            <a:off x="1938241" y="2166116"/>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82" name="Google Shape;1082;p49"/>
          <p:cNvSpPr/>
          <p:nvPr/>
        </p:nvSpPr>
        <p:spPr>
          <a:xfrm>
            <a:off x="1923384" y="2366991"/>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83" name="Google Shape;1083;p49"/>
          <p:cNvSpPr/>
          <p:nvPr/>
        </p:nvSpPr>
        <p:spPr>
          <a:xfrm>
            <a:off x="1842984" y="238164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84" name="Google Shape;1084;p49"/>
          <p:cNvSpPr/>
          <p:nvPr/>
        </p:nvSpPr>
        <p:spPr>
          <a:xfrm>
            <a:off x="1842984" y="238164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85" name="Google Shape;1085;p49"/>
          <p:cNvSpPr/>
          <p:nvPr/>
        </p:nvSpPr>
        <p:spPr>
          <a:xfrm>
            <a:off x="1436258" y="228528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86" name="Google Shape;1086;p49"/>
          <p:cNvSpPr/>
          <p:nvPr/>
        </p:nvSpPr>
        <p:spPr>
          <a:xfrm>
            <a:off x="1628282" y="232128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87" name="Google Shape;1087;p49"/>
          <p:cNvSpPr/>
          <p:nvPr/>
        </p:nvSpPr>
        <p:spPr>
          <a:xfrm>
            <a:off x="1364258" y="250968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88" name="Google Shape;1088;p49"/>
          <p:cNvSpPr/>
          <p:nvPr/>
        </p:nvSpPr>
        <p:spPr>
          <a:xfrm>
            <a:off x="1437664" y="243768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89" name="Google Shape;1089;p49"/>
          <p:cNvSpPr/>
          <p:nvPr/>
        </p:nvSpPr>
        <p:spPr>
          <a:xfrm>
            <a:off x="1588658" y="243768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90" name="Google Shape;1090;p49"/>
          <p:cNvSpPr/>
          <p:nvPr/>
        </p:nvSpPr>
        <p:spPr>
          <a:xfrm>
            <a:off x="1628282" y="232128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91" name="Google Shape;1091;p49"/>
          <p:cNvSpPr/>
          <p:nvPr/>
        </p:nvSpPr>
        <p:spPr>
          <a:xfrm>
            <a:off x="1780682" y="247368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092" name="Google Shape;1092;p49"/>
          <p:cNvSpPr/>
          <p:nvPr/>
        </p:nvSpPr>
        <p:spPr>
          <a:xfrm>
            <a:off x="2680142" y="2140093"/>
            <a:ext cx="318723" cy="318723"/>
          </a:xfrm>
          <a:prstGeom prst="cube">
            <a:avLst>
              <a:gd fmla="val 25000"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cxnSp>
        <p:nvCxnSpPr>
          <p:cNvPr id="1093" name="Google Shape;1093;p49"/>
          <p:cNvCxnSpPr/>
          <p:nvPr/>
        </p:nvCxnSpPr>
        <p:spPr>
          <a:xfrm rot="10800000">
            <a:off x="1211038" y="1606575"/>
            <a:ext cx="0" cy="1974121"/>
          </a:xfrm>
          <a:prstGeom prst="straightConnector1">
            <a:avLst/>
          </a:prstGeom>
          <a:noFill/>
          <a:ln cap="flat" cmpd="sng" w="9525">
            <a:solidFill>
              <a:srgbClr val="C00000"/>
            </a:solidFill>
            <a:prstDash val="solid"/>
            <a:round/>
            <a:headEnd len="sm" w="sm" type="none"/>
            <a:tailEnd len="med" w="med" type="stealth"/>
          </a:ln>
        </p:spPr>
      </p:cxnSp>
      <p:cxnSp>
        <p:nvCxnSpPr>
          <p:cNvPr id="1094" name="Google Shape;1094;p49"/>
          <p:cNvCxnSpPr/>
          <p:nvPr/>
        </p:nvCxnSpPr>
        <p:spPr>
          <a:xfrm>
            <a:off x="1134838" y="3493610"/>
            <a:ext cx="2064690" cy="10886"/>
          </a:xfrm>
          <a:prstGeom prst="straightConnector1">
            <a:avLst/>
          </a:prstGeom>
          <a:noFill/>
          <a:ln cap="flat" cmpd="sng" w="9525">
            <a:solidFill>
              <a:srgbClr val="C00000"/>
            </a:solidFill>
            <a:prstDash val="solid"/>
            <a:round/>
            <a:headEnd len="sm" w="sm" type="none"/>
            <a:tailEnd len="med" w="med" type="stealth"/>
          </a:ln>
        </p:spPr>
      </p:cxnSp>
      <p:cxnSp>
        <p:nvCxnSpPr>
          <p:cNvPr id="1095" name="Google Shape;1095;p49"/>
          <p:cNvCxnSpPr/>
          <p:nvPr/>
        </p:nvCxnSpPr>
        <p:spPr>
          <a:xfrm flipH="1">
            <a:off x="481695" y="3395729"/>
            <a:ext cx="882563" cy="576853"/>
          </a:xfrm>
          <a:prstGeom prst="straightConnector1">
            <a:avLst/>
          </a:prstGeom>
          <a:noFill/>
          <a:ln cap="flat" cmpd="sng" w="9525">
            <a:solidFill>
              <a:srgbClr val="C00000"/>
            </a:solidFill>
            <a:prstDash val="solid"/>
            <a:round/>
            <a:headEnd len="sm" w="sm" type="none"/>
            <a:tailEnd len="med" w="med" type="stealth"/>
          </a:ln>
        </p:spPr>
      </p:cxnSp>
      <p:cxnSp>
        <p:nvCxnSpPr>
          <p:cNvPr id="1096" name="Google Shape;1096;p49"/>
          <p:cNvCxnSpPr/>
          <p:nvPr/>
        </p:nvCxnSpPr>
        <p:spPr>
          <a:xfrm flipH="1" rot="10800000">
            <a:off x="1211038" y="2712273"/>
            <a:ext cx="7978353" cy="792223"/>
          </a:xfrm>
          <a:prstGeom prst="straightConnector1">
            <a:avLst/>
          </a:prstGeom>
          <a:noFill/>
          <a:ln cap="flat" cmpd="sng" w="9525">
            <a:solidFill>
              <a:schemeClr val="dk1"/>
            </a:solidFill>
            <a:prstDash val="solid"/>
            <a:round/>
            <a:headEnd len="sm" w="sm" type="none"/>
            <a:tailEnd len="med" w="med" type="stealth"/>
          </a:ln>
        </p:spPr>
      </p:cxnSp>
      <p:sp>
        <p:nvSpPr>
          <p:cNvPr id="1097" name="Google Shape;1097;p49"/>
          <p:cNvSpPr/>
          <p:nvPr/>
        </p:nvSpPr>
        <p:spPr>
          <a:xfrm>
            <a:off x="9124077" y="2814469"/>
            <a:ext cx="344646" cy="338554"/>
          </a:xfrm>
          <a:prstGeom prst="rect">
            <a:avLst/>
          </a:prstGeom>
          <a:blipFill rotWithShape="1">
            <a:blip r:embed="rId3">
              <a:alphaModFix/>
            </a:blip>
            <a:stretch>
              <a:fillRect b="0" l="0" r="-17856" t="-127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098" name="Google Shape;1098;p49"/>
          <p:cNvSpPr/>
          <p:nvPr/>
        </p:nvSpPr>
        <p:spPr>
          <a:xfrm>
            <a:off x="2934352" y="1728119"/>
            <a:ext cx="1493422" cy="338747"/>
          </a:xfrm>
          <a:prstGeom prst="rect">
            <a:avLst/>
          </a:prstGeom>
          <a:blipFill rotWithShape="1">
            <a:blip r:embed="rId4">
              <a:alphaModFix/>
            </a:blip>
            <a:stretch>
              <a:fillRect b="-3569" l="0" r="0" t="-1249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099" name="Google Shape;1099;p49"/>
          <p:cNvSpPr txBox="1"/>
          <p:nvPr/>
        </p:nvSpPr>
        <p:spPr>
          <a:xfrm>
            <a:off x="4595127" y="1175654"/>
            <a:ext cx="4847085" cy="764825"/>
          </a:xfrm>
          <a:prstGeom prst="rect">
            <a:avLst/>
          </a:prstGeom>
          <a:blipFill rotWithShape="1">
            <a:blip r:embed="rId5">
              <a:alphaModFix/>
            </a:blip>
            <a:stretch>
              <a:fillRect b="-7199" l="-376"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cxnSp>
        <p:nvCxnSpPr>
          <p:cNvPr id="1100" name="Google Shape;1100;p49"/>
          <p:cNvCxnSpPr/>
          <p:nvPr/>
        </p:nvCxnSpPr>
        <p:spPr>
          <a:xfrm>
            <a:off x="2822728" y="2299473"/>
            <a:ext cx="6366663" cy="399856"/>
          </a:xfrm>
          <a:prstGeom prst="straightConnector1">
            <a:avLst/>
          </a:prstGeom>
          <a:noFill/>
          <a:ln cap="flat" cmpd="sng" w="9525">
            <a:solidFill>
              <a:srgbClr val="7F7F7F"/>
            </a:solidFill>
            <a:prstDash val="solid"/>
            <a:round/>
            <a:headEnd len="sm" w="sm" type="none"/>
            <a:tailEnd len="med" w="med" type="stealth"/>
          </a:ln>
        </p:spPr>
      </p:cxnSp>
      <p:sp>
        <p:nvSpPr>
          <p:cNvPr id="1101" name="Google Shape;1101;p49"/>
          <p:cNvSpPr/>
          <p:nvPr/>
        </p:nvSpPr>
        <p:spPr>
          <a:xfrm rot="198235">
            <a:off x="5341728" y="2113946"/>
            <a:ext cx="744884" cy="338554"/>
          </a:xfrm>
          <a:prstGeom prst="rect">
            <a:avLst/>
          </a:prstGeom>
          <a:blipFill rotWithShape="1">
            <a:blip r:embed="rId6">
              <a:alphaModFix/>
            </a:blip>
            <a:stretch>
              <a:fillRect b="0" l="0" r="-22221" t="-95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102" name="Google Shape;1102;p49"/>
          <p:cNvSpPr/>
          <p:nvPr/>
        </p:nvSpPr>
        <p:spPr>
          <a:xfrm>
            <a:off x="1369824" y="2927071"/>
            <a:ext cx="411588" cy="338747"/>
          </a:xfrm>
          <a:prstGeom prst="rect">
            <a:avLst/>
          </a:prstGeom>
          <a:blipFill rotWithShape="1">
            <a:blip r:embed="rId7">
              <a:alphaModFix/>
            </a:blip>
            <a:stretch>
              <a:fillRect b="-1785" l="0" r="-16417" t="-1249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cxnSp>
        <p:nvCxnSpPr>
          <p:cNvPr id="1103" name="Google Shape;1103;p49"/>
          <p:cNvCxnSpPr/>
          <p:nvPr/>
        </p:nvCxnSpPr>
        <p:spPr>
          <a:xfrm flipH="1" rot="10800000">
            <a:off x="1211038" y="2393283"/>
            <a:ext cx="1567290" cy="1100327"/>
          </a:xfrm>
          <a:prstGeom prst="straightConnector1">
            <a:avLst/>
          </a:prstGeom>
          <a:noFill/>
          <a:ln cap="flat" cmpd="sng" w="28575">
            <a:solidFill>
              <a:schemeClr val="dk1"/>
            </a:solidFill>
            <a:prstDash val="solid"/>
            <a:round/>
            <a:headEnd len="sm" w="sm" type="none"/>
            <a:tailEnd len="med" w="med" type="stealth"/>
          </a:ln>
        </p:spPr>
      </p:cxnSp>
      <p:sp>
        <p:nvSpPr>
          <p:cNvPr id="1104" name="Google Shape;1104;p49"/>
          <p:cNvSpPr txBox="1"/>
          <p:nvPr/>
        </p:nvSpPr>
        <p:spPr>
          <a:xfrm>
            <a:off x="816586" y="4693920"/>
            <a:ext cx="8372805" cy="1200329"/>
          </a:xfrm>
          <a:prstGeom prst="rect">
            <a:avLst/>
          </a:prstGeom>
          <a:blipFill rotWithShape="1">
            <a:blip r:embed="rId8">
              <a:alphaModFix/>
            </a:blip>
            <a:stretch>
              <a:fillRect b="-7105" l="-509" r="0" t="-253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105" name="Google Shape;1105;p49"/>
          <p:cNvSpPr/>
          <p:nvPr/>
        </p:nvSpPr>
        <p:spPr>
          <a:xfrm>
            <a:off x="4005280" y="3395729"/>
            <a:ext cx="3013389" cy="630622"/>
          </a:xfrm>
          <a:prstGeom prst="rect">
            <a:avLst/>
          </a:prstGeom>
          <a:blipFill rotWithShape="1">
            <a:blip r:embed="rId9">
              <a:alphaModFix/>
            </a:blip>
            <a:stretch>
              <a:fillRect b="0" l="0" r="-121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9" name="Shape 1109"/>
        <p:cNvGrpSpPr/>
        <p:nvPr/>
      </p:nvGrpSpPr>
      <p:grpSpPr>
        <a:xfrm>
          <a:off x="0" y="0"/>
          <a:ext cx="0" cy="0"/>
          <a:chOff x="0" y="0"/>
          <a:chExt cx="0" cy="0"/>
        </a:xfrm>
      </p:grpSpPr>
      <p:sp>
        <p:nvSpPr>
          <p:cNvPr id="1110" name="Google Shape;1110;p50"/>
          <p:cNvSpPr txBox="1"/>
          <p:nvPr>
            <p:ph type="title"/>
          </p:nvPr>
        </p:nvSpPr>
        <p:spPr>
          <a:xfrm>
            <a:off x="337675" y="593367"/>
            <a:ext cx="9230650" cy="763600"/>
          </a:xfrm>
          <a:prstGeom prst="rect">
            <a:avLst/>
          </a:prstGeom>
          <a:no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Campo producido por distribuciones continuas de carga</a:t>
            </a:r>
            <a:endParaRPr/>
          </a:p>
        </p:txBody>
      </p:sp>
      <p:sp>
        <p:nvSpPr>
          <p:cNvPr id="1111" name="Google Shape;1111;p50"/>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112" name="Google Shape;1112;p50"/>
          <p:cNvSpPr/>
          <p:nvPr/>
        </p:nvSpPr>
        <p:spPr>
          <a:xfrm>
            <a:off x="1302533" y="1971121"/>
            <a:ext cx="2301117" cy="1424608"/>
          </a:xfrm>
          <a:custGeom>
            <a:rect b="b" l="l" r="r" t="t"/>
            <a:pathLst>
              <a:path extrusionOk="0" h="1424608" w="2301117">
                <a:moveTo>
                  <a:pt x="65" y="546047"/>
                </a:moveTo>
                <a:cubicBezTo>
                  <a:pt x="1935" y="509583"/>
                  <a:pt x="69253" y="474054"/>
                  <a:pt x="89822" y="422631"/>
                </a:cubicBezTo>
                <a:cubicBezTo>
                  <a:pt x="110391" y="371208"/>
                  <a:pt x="63643" y="264622"/>
                  <a:pt x="123481" y="237508"/>
                </a:cubicBezTo>
                <a:cubicBezTo>
                  <a:pt x="183319" y="210394"/>
                  <a:pt x="332914" y="280516"/>
                  <a:pt x="448850" y="259947"/>
                </a:cubicBezTo>
                <a:cubicBezTo>
                  <a:pt x="564786" y="239378"/>
                  <a:pt x="701292" y="157101"/>
                  <a:pt x="819098" y="114092"/>
                </a:cubicBezTo>
                <a:cubicBezTo>
                  <a:pt x="936904" y="71083"/>
                  <a:pt x="1032271" y="12180"/>
                  <a:pt x="1155687" y="1895"/>
                </a:cubicBezTo>
                <a:cubicBezTo>
                  <a:pt x="1279103" y="-8390"/>
                  <a:pt x="1452073" y="25270"/>
                  <a:pt x="1559594" y="52384"/>
                </a:cubicBezTo>
                <a:cubicBezTo>
                  <a:pt x="1667116" y="79498"/>
                  <a:pt x="1800816" y="164580"/>
                  <a:pt x="1800816" y="164580"/>
                </a:cubicBezTo>
                <a:cubicBezTo>
                  <a:pt x="1885898" y="204784"/>
                  <a:pt x="1986875" y="206654"/>
                  <a:pt x="2070087" y="293606"/>
                </a:cubicBezTo>
                <a:cubicBezTo>
                  <a:pt x="2153299" y="380558"/>
                  <a:pt x="2286065" y="591861"/>
                  <a:pt x="2300090" y="686293"/>
                </a:cubicBezTo>
                <a:cubicBezTo>
                  <a:pt x="2314115" y="780725"/>
                  <a:pt x="2180413" y="805969"/>
                  <a:pt x="2154234" y="860197"/>
                </a:cubicBezTo>
                <a:cubicBezTo>
                  <a:pt x="2128055" y="914425"/>
                  <a:pt x="2144885" y="941539"/>
                  <a:pt x="2143015" y="1011662"/>
                </a:cubicBezTo>
                <a:cubicBezTo>
                  <a:pt x="2141145" y="1081785"/>
                  <a:pt x="2185089" y="1250079"/>
                  <a:pt x="2143015" y="1280933"/>
                </a:cubicBezTo>
                <a:cubicBezTo>
                  <a:pt x="2100941" y="1311787"/>
                  <a:pt x="1974720" y="1207071"/>
                  <a:pt x="1890573" y="1196786"/>
                </a:cubicBezTo>
                <a:cubicBezTo>
                  <a:pt x="1806426" y="1186501"/>
                  <a:pt x="1720408" y="1181826"/>
                  <a:pt x="1638131" y="1219225"/>
                </a:cubicBezTo>
                <a:cubicBezTo>
                  <a:pt x="1555854" y="1256624"/>
                  <a:pt x="1473576" y="1402480"/>
                  <a:pt x="1396909" y="1421179"/>
                </a:cubicBezTo>
                <a:cubicBezTo>
                  <a:pt x="1320242" y="1439878"/>
                  <a:pt x="1247314" y="1378171"/>
                  <a:pt x="1178126" y="1331422"/>
                </a:cubicBezTo>
                <a:cubicBezTo>
                  <a:pt x="1108938" y="1284673"/>
                  <a:pt x="1019182" y="1202396"/>
                  <a:pt x="981783" y="1140688"/>
                </a:cubicBezTo>
                <a:cubicBezTo>
                  <a:pt x="944384" y="1078980"/>
                  <a:pt x="993003" y="966784"/>
                  <a:pt x="953734" y="961174"/>
                </a:cubicBezTo>
                <a:cubicBezTo>
                  <a:pt x="914465" y="955564"/>
                  <a:pt x="808814" y="1109834"/>
                  <a:pt x="746171" y="1107029"/>
                </a:cubicBezTo>
                <a:cubicBezTo>
                  <a:pt x="683528" y="1104224"/>
                  <a:pt x="626495" y="1000442"/>
                  <a:pt x="577876" y="944344"/>
                </a:cubicBezTo>
                <a:cubicBezTo>
                  <a:pt x="529258" y="888246"/>
                  <a:pt x="510558" y="818123"/>
                  <a:pt x="454460" y="770440"/>
                </a:cubicBezTo>
                <a:cubicBezTo>
                  <a:pt x="398362" y="722757"/>
                  <a:pt x="303930" y="679748"/>
                  <a:pt x="241287" y="658244"/>
                </a:cubicBezTo>
                <a:cubicBezTo>
                  <a:pt x="178644" y="636740"/>
                  <a:pt x="120675" y="663853"/>
                  <a:pt x="78602" y="641414"/>
                </a:cubicBezTo>
                <a:cubicBezTo>
                  <a:pt x="36529" y="618975"/>
                  <a:pt x="-1805" y="582511"/>
                  <a:pt x="65" y="546047"/>
                </a:cubicBezTo>
                <a:close/>
              </a:path>
            </a:pathLst>
          </a:custGeom>
          <a:solidFill>
            <a:srgbClr val="FFDD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13" name="Google Shape;1113;p50"/>
          <p:cNvSpPr/>
          <p:nvPr/>
        </p:nvSpPr>
        <p:spPr>
          <a:xfrm>
            <a:off x="2625928" y="19946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14" name="Google Shape;1114;p50"/>
          <p:cNvSpPr/>
          <p:nvPr/>
        </p:nvSpPr>
        <p:spPr>
          <a:xfrm>
            <a:off x="2778328" y="21470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15" name="Google Shape;1115;p50"/>
          <p:cNvSpPr/>
          <p:nvPr/>
        </p:nvSpPr>
        <p:spPr>
          <a:xfrm>
            <a:off x="2930728" y="2299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16" name="Google Shape;1116;p50"/>
          <p:cNvSpPr/>
          <p:nvPr/>
        </p:nvSpPr>
        <p:spPr>
          <a:xfrm>
            <a:off x="2589928" y="2263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17" name="Google Shape;1117;p50"/>
          <p:cNvSpPr/>
          <p:nvPr/>
        </p:nvSpPr>
        <p:spPr>
          <a:xfrm>
            <a:off x="2742328" y="2415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18" name="Google Shape;1118;p50"/>
          <p:cNvSpPr/>
          <p:nvPr/>
        </p:nvSpPr>
        <p:spPr>
          <a:xfrm>
            <a:off x="2894728" y="2568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19" name="Google Shape;1119;p50"/>
          <p:cNvSpPr/>
          <p:nvPr/>
        </p:nvSpPr>
        <p:spPr>
          <a:xfrm>
            <a:off x="2934352" y="2451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20" name="Google Shape;1120;p50"/>
          <p:cNvSpPr/>
          <p:nvPr/>
        </p:nvSpPr>
        <p:spPr>
          <a:xfrm>
            <a:off x="3199528" y="28730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21" name="Google Shape;1121;p50"/>
          <p:cNvSpPr/>
          <p:nvPr/>
        </p:nvSpPr>
        <p:spPr>
          <a:xfrm>
            <a:off x="3086752" y="2604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22" name="Google Shape;1122;p50"/>
          <p:cNvSpPr/>
          <p:nvPr/>
        </p:nvSpPr>
        <p:spPr>
          <a:xfrm>
            <a:off x="2517928" y="2487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23" name="Google Shape;1123;p50"/>
          <p:cNvSpPr/>
          <p:nvPr/>
        </p:nvSpPr>
        <p:spPr>
          <a:xfrm>
            <a:off x="2557552" y="2371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24" name="Google Shape;1124;p50"/>
          <p:cNvSpPr/>
          <p:nvPr/>
        </p:nvSpPr>
        <p:spPr>
          <a:xfrm>
            <a:off x="2822728" y="27926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25" name="Google Shape;1125;p50"/>
          <p:cNvSpPr/>
          <p:nvPr/>
        </p:nvSpPr>
        <p:spPr>
          <a:xfrm>
            <a:off x="2709952" y="2523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26" name="Google Shape;1126;p50"/>
          <p:cNvSpPr/>
          <p:nvPr/>
        </p:nvSpPr>
        <p:spPr>
          <a:xfrm>
            <a:off x="3081722" y="2299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27" name="Google Shape;1127;p50"/>
          <p:cNvSpPr/>
          <p:nvPr/>
        </p:nvSpPr>
        <p:spPr>
          <a:xfrm>
            <a:off x="3121346" y="21830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28" name="Google Shape;1128;p50"/>
          <p:cNvSpPr/>
          <p:nvPr/>
        </p:nvSpPr>
        <p:spPr>
          <a:xfrm>
            <a:off x="3386522" y="2604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29" name="Google Shape;1129;p50"/>
          <p:cNvSpPr/>
          <p:nvPr/>
        </p:nvSpPr>
        <p:spPr>
          <a:xfrm>
            <a:off x="3273746" y="2335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30" name="Google Shape;1130;p50"/>
          <p:cNvSpPr/>
          <p:nvPr/>
        </p:nvSpPr>
        <p:spPr>
          <a:xfrm>
            <a:off x="3009722" y="2523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31" name="Google Shape;1131;p50"/>
          <p:cNvSpPr/>
          <p:nvPr/>
        </p:nvSpPr>
        <p:spPr>
          <a:xfrm>
            <a:off x="2898352" y="21830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32" name="Google Shape;1132;p50"/>
          <p:cNvSpPr/>
          <p:nvPr/>
        </p:nvSpPr>
        <p:spPr>
          <a:xfrm>
            <a:off x="3083128" y="2451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33" name="Google Shape;1133;p50"/>
          <p:cNvSpPr/>
          <p:nvPr/>
        </p:nvSpPr>
        <p:spPr>
          <a:xfrm>
            <a:off x="2742328" y="2415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34" name="Google Shape;1134;p50"/>
          <p:cNvSpPr/>
          <p:nvPr/>
        </p:nvSpPr>
        <p:spPr>
          <a:xfrm>
            <a:off x="2894728" y="2568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35" name="Google Shape;1135;p50"/>
          <p:cNvSpPr/>
          <p:nvPr/>
        </p:nvSpPr>
        <p:spPr>
          <a:xfrm>
            <a:off x="3047128" y="27206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36" name="Google Shape;1136;p50"/>
          <p:cNvSpPr/>
          <p:nvPr/>
        </p:nvSpPr>
        <p:spPr>
          <a:xfrm>
            <a:off x="3086752" y="2604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37" name="Google Shape;1137;p50"/>
          <p:cNvSpPr/>
          <p:nvPr/>
        </p:nvSpPr>
        <p:spPr>
          <a:xfrm>
            <a:off x="3351928" y="3025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38" name="Google Shape;1138;p50"/>
          <p:cNvSpPr/>
          <p:nvPr/>
        </p:nvSpPr>
        <p:spPr>
          <a:xfrm>
            <a:off x="3239152" y="27566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39" name="Google Shape;1139;p50"/>
          <p:cNvSpPr/>
          <p:nvPr/>
        </p:nvSpPr>
        <p:spPr>
          <a:xfrm>
            <a:off x="2670328" y="2640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40" name="Google Shape;1140;p50"/>
          <p:cNvSpPr/>
          <p:nvPr/>
        </p:nvSpPr>
        <p:spPr>
          <a:xfrm>
            <a:off x="2709952" y="2523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41" name="Google Shape;1141;p50"/>
          <p:cNvSpPr/>
          <p:nvPr/>
        </p:nvSpPr>
        <p:spPr>
          <a:xfrm>
            <a:off x="2975128" y="29450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42" name="Google Shape;1142;p50"/>
          <p:cNvSpPr/>
          <p:nvPr/>
        </p:nvSpPr>
        <p:spPr>
          <a:xfrm>
            <a:off x="2862352" y="2676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43" name="Google Shape;1143;p50"/>
          <p:cNvSpPr/>
          <p:nvPr/>
        </p:nvSpPr>
        <p:spPr>
          <a:xfrm>
            <a:off x="3234122" y="2451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44" name="Google Shape;1144;p50"/>
          <p:cNvSpPr/>
          <p:nvPr/>
        </p:nvSpPr>
        <p:spPr>
          <a:xfrm>
            <a:off x="3273746" y="2335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45" name="Google Shape;1145;p50"/>
          <p:cNvSpPr/>
          <p:nvPr/>
        </p:nvSpPr>
        <p:spPr>
          <a:xfrm>
            <a:off x="3426146" y="24878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46" name="Google Shape;1146;p50"/>
          <p:cNvSpPr/>
          <p:nvPr/>
        </p:nvSpPr>
        <p:spPr>
          <a:xfrm>
            <a:off x="3162122" y="26762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47" name="Google Shape;1147;p50"/>
          <p:cNvSpPr/>
          <p:nvPr/>
        </p:nvSpPr>
        <p:spPr>
          <a:xfrm>
            <a:off x="2721984" y="229947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48" name="Google Shape;1148;p50"/>
          <p:cNvSpPr/>
          <p:nvPr/>
        </p:nvSpPr>
        <p:spPr>
          <a:xfrm>
            <a:off x="2774704" y="26993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49" name="Google Shape;1149;p50"/>
          <p:cNvSpPr/>
          <p:nvPr/>
        </p:nvSpPr>
        <p:spPr>
          <a:xfrm>
            <a:off x="2550304" y="27713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50" name="Google Shape;1150;p50"/>
          <p:cNvSpPr/>
          <p:nvPr/>
        </p:nvSpPr>
        <p:spPr>
          <a:xfrm>
            <a:off x="2589928" y="26549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51" name="Google Shape;1151;p50"/>
          <p:cNvSpPr/>
          <p:nvPr/>
        </p:nvSpPr>
        <p:spPr>
          <a:xfrm>
            <a:off x="2855104" y="30761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52" name="Google Shape;1152;p50"/>
          <p:cNvSpPr/>
          <p:nvPr/>
        </p:nvSpPr>
        <p:spPr>
          <a:xfrm>
            <a:off x="2742328" y="28073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53" name="Google Shape;1153;p50"/>
          <p:cNvSpPr/>
          <p:nvPr/>
        </p:nvSpPr>
        <p:spPr>
          <a:xfrm>
            <a:off x="2774704" y="26993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54" name="Google Shape;1154;p50"/>
          <p:cNvSpPr/>
          <p:nvPr/>
        </p:nvSpPr>
        <p:spPr>
          <a:xfrm>
            <a:off x="2702704" y="29237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55" name="Google Shape;1155;p50"/>
          <p:cNvSpPr/>
          <p:nvPr/>
        </p:nvSpPr>
        <p:spPr>
          <a:xfrm>
            <a:off x="2742328" y="28073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56" name="Google Shape;1156;p50"/>
          <p:cNvSpPr/>
          <p:nvPr/>
        </p:nvSpPr>
        <p:spPr>
          <a:xfrm>
            <a:off x="2894728" y="29597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57" name="Google Shape;1157;p50"/>
          <p:cNvSpPr/>
          <p:nvPr/>
        </p:nvSpPr>
        <p:spPr>
          <a:xfrm>
            <a:off x="2754360" y="2582929"/>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58" name="Google Shape;1158;p50"/>
          <p:cNvSpPr/>
          <p:nvPr/>
        </p:nvSpPr>
        <p:spPr>
          <a:xfrm>
            <a:off x="2535447" y="2972204"/>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59" name="Google Shape;1159;p50"/>
          <p:cNvSpPr/>
          <p:nvPr/>
        </p:nvSpPr>
        <p:spPr>
          <a:xfrm>
            <a:off x="2687847" y="3124604"/>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60" name="Google Shape;1160;p50"/>
          <p:cNvSpPr/>
          <p:nvPr/>
        </p:nvSpPr>
        <p:spPr>
          <a:xfrm>
            <a:off x="2567823" y="3255660"/>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61" name="Google Shape;1161;p50"/>
          <p:cNvSpPr/>
          <p:nvPr/>
        </p:nvSpPr>
        <p:spPr>
          <a:xfrm>
            <a:off x="2455047" y="2986860"/>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62" name="Google Shape;1162;p50"/>
          <p:cNvSpPr/>
          <p:nvPr/>
        </p:nvSpPr>
        <p:spPr>
          <a:xfrm>
            <a:off x="2415423" y="3103260"/>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63" name="Google Shape;1163;p50"/>
          <p:cNvSpPr/>
          <p:nvPr/>
        </p:nvSpPr>
        <p:spPr>
          <a:xfrm>
            <a:off x="2455047" y="2986860"/>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64" name="Google Shape;1164;p50"/>
          <p:cNvSpPr/>
          <p:nvPr/>
        </p:nvSpPr>
        <p:spPr>
          <a:xfrm>
            <a:off x="2607447" y="3139260"/>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65" name="Google Shape;1165;p50"/>
          <p:cNvSpPr/>
          <p:nvPr/>
        </p:nvSpPr>
        <p:spPr>
          <a:xfrm>
            <a:off x="2294689" y="2490551"/>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66" name="Google Shape;1166;p50"/>
          <p:cNvSpPr/>
          <p:nvPr/>
        </p:nvSpPr>
        <p:spPr>
          <a:xfrm>
            <a:off x="2447089" y="2642951"/>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67" name="Google Shape;1167;p50"/>
          <p:cNvSpPr/>
          <p:nvPr/>
        </p:nvSpPr>
        <p:spPr>
          <a:xfrm>
            <a:off x="2022265" y="246920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68" name="Google Shape;1168;p50"/>
          <p:cNvSpPr/>
          <p:nvPr/>
        </p:nvSpPr>
        <p:spPr>
          <a:xfrm>
            <a:off x="2327065" y="277400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69" name="Google Shape;1169;p50"/>
          <p:cNvSpPr/>
          <p:nvPr/>
        </p:nvSpPr>
        <p:spPr>
          <a:xfrm>
            <a:off x="2214289" y="250520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70" name="Google Shape;1170;p50"/>
          <p:cNvSpPr/>
          <p:nvPr/>
        </p:nvSpPr>
        <p:spPr>
          <a:xfrm>
            <a:off x="2174665" y="262160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71" name="Google Shape;1171;p50"/>
          <p:cNvSpPr/>
          <p:nvPr/>
        </p:nvSpPr>
        <p:spPr>
          <a:xfrm>
            <a:off x="2214289" y="250520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72" name="Google Shape;1172;p50"/>
          <p:cNvSpPr/>
          <p:nvPr/>
        </p:nvSpPr>
        <p:spPr>
          <a:xfrm>
            <a:off x="2366689" y="265760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73" name="Google Shape;1173;p50"/>
          <p:cNvSpPr/>
          <p:nvPr/>
        </p:nvSpPr>
        <p:spPr>
          <a:xfrm>
            <a:off x="2007408" y="2670082"/>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74" name="Google Shape;1174;p50"/>
          <p:cNvSpPr/>
          <p:nvPr/>
        </p:nvSpPr>
        <p:spPr>
          <a:xfrm>
            <a:off x="2159808" y="2822482"/>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75" name="Google Shape;1175;p50"/>
          <p:cNvSpPr/>
          <p:nvPr/>
        </p:nvSpPr>
        <p:spPr>
          <a:xfrm>
            <a:off x="2039784" y="2953538"/>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76" name="Google Shape;1176;p50"/>
          <p:cNvSpPr/>
          <p:nvPr/>
        </p:nvSpPr>
        <p:spPr>
          <a:xfrm>
            <a:off x="1927008" y="2684738"/>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77" name="Google Shape;1177;p50"/>
          <p:cNvSpPr/>
          <p:nvPr/>
        </p:nvSpPr>
        <p:spPr>
          <a:xfrm>
            <a:off x="1887384" y="2801138"/>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78" name="Google Shape;1178;p50"/>
          <p:cNvSpPr/>
          <p:nvPr/>
        </p:nvSpPr>
        <p:spPr>
          <a:xfrm>
            <a:off x="1927008" y="2684738"/>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79" name="Google Shape;1179;p50"/>
          <p:cNvSpPr/>
          <p:nvPr/>
        </p:nvSpPr>
        <p:spPr>
          <a:xfrm>
            <a:off x="2079408" y="2837138"/>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80" name="Google Shape;1180;p50"/>
          <p:cNvSpPr/>
          <p:nvPr/>
        </p:nvSpPr>
        <p:spPr>
          <a:xfrm>
            <a:off x="2240208" y="2079460"/>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81" name="Google Shape;1181;p50"/>
          <p:cNvSpPr/>
          <p:nvPr/>
        </p:nvSpPr>
        <p:spPr>
          <a:xfrm>
            <a:off x="2225351" y="2280335"/>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82" name="Google Shape;1182;p50"/>
          <p:cNvSpPr/>
          <p:nvPr/>
        </p:nvSpPr>
        <p:spPr>
          <a:xfrm>
            <a:off x="2144951" y="2294991"/>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83" name="Google Shape;1183;p50"/>
          <p:cNvSpPr/>
          <p:nvPr/>
        </p:nvSpPr>
        <p:spPr>
          <a:xfrm>
            <a:off x="2144951" y="2294991"/>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84" name="Google Shape;1184;p50"/>
          <p:cNvSpPr/>
          <p:nvPr/>
        </p:nvSpPr>
        <p:spPr>
          <a:xfrm>
            <a:off x="1992722" y="257720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85" name="Google Shape;1185;p50"/>
          <p:cNvSpPr/>
          <p:nvPr/>
        </p:nvSpPr>
        <p:spPr>
          <a:xfrm>
            <a:off x="1720298" y="255586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86" name="Google Shape;1186;p50"/>
          <p:cNvSpPr/>
          <p:nvPr/>
        </p:nvSpPr>
        <p:spPr>
          <a:xfrm>
            <a:off x="1912322" y="259186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87" name="Google Shape;1187;p50"/>
          <p:cNvSpPr/>
          <p:nvPr/>
        </p:nvSpPr>
        <p:spPr>
          <a:xfrm>
            <a:off x="1912322" y="259186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88" name="Google Shape;1188;p50"/>
          <p:cNvSpPr/>
          <p:nvPr/>
        </p:nvSpPr>
        <p:spPr>
          <a:xfrm>
            <a:off x="1938241" y="2166116"/>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89" name="Google Shape;1189;p50"/>
          <p:cNvSpPr/>
          <p:nvPr/>
        </p:nvSpPr>
        <p:spPr>
          <a:xfrm>
            <a:off x="1923384" y="2366991"/>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90" name="Google Shape;1190;p50"/>
          <p:cNvSpPr/>
          <p:nvPr/>
        </p:nvSpPr>
        <p:spPr>
          <a:xfrm>
            <a:off x="1842984" y="238164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91" name="Google Shape;1191;p50"/>
          <p:cNvSpPr/>
          <p:nvPr/>
        </p:nvSpPr>
        <p:spPr>
          <a:xfrm>
            <a:off x="1842984" y="2381647"/>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92" name="Google Shape;1192;p50"/>
          <p:cNvSpPr/>
          <p:nvPr/>
        </p:nvSpPr>
        <p:spPr>
          <a:xfrm>
            <a:off x="1436258" y="228528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93" name="Google Shape;1193;p50"/>
          <p:cNvSpPr/>
          <p:nvPr/>
        </p:nvSpPr>
        <p:spPr>
          <a:xfrm>
            <a:off x="1628282" y="232128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94" name="Google Shape;1194;p50"/>
          <p:cNvSpPr/>
          <p:nvPr/>
        </p:nvSpPr>
        <p:spPr>
          <a:xfrm>
            <a:off x="1364258" y="250968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95" name="Google Shape;1195;p50"/>
          <p:cNvSpPr/>
          <p:nvPr/>
        </p:nvSpPr>
        <p:spPr>
          <a:xfrm>
            <a:off x="1437664" y="243768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96" name="Google Shape;1196;p50"/>
          <p:cNvSpPr/>
          <p:nvPr/>
        </p:nvSpPr>
        <p:spPr>
          <a:xfrm>
            <a:off x="1588658" y="243768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97" name="Google Shape;1197;p50"/>
          <p:cNvSpPr/>
          <p:nvPr/>
        </p:nvSpPr>
        <p:spPr>
          <a:xfrm>
            <a:off x="1628282" y="232128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98" name="Google Shape;1198;p50"/>
          <p:cNvSpPr/>
          <p:nvPr/>
        </p:nvSpPr>
        <p:spPr>
          <a:xfrm>
            <a:off x="1780682" y="2473683"/>
            <a:ext cx="72000" cy="72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199" name="Google Shape;1199;p50"/>
          <p:cNvSpPr/>
          <p:nvPr/>
        </p:nvSpPr>
        <p:spPr>
          <a:xfrm>
            <a:off x="2680142" y="2140093"/>
            <a:ext cx="318723" cy="318723"/>
          </a:xfrm>
          <a:prstGeom prst="cube">
            <a:avLst>
              <a:gd fmla="val 25000"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cxnSp>
        <p:nvCxnSpPr>
          <p:cNvPr id="1200" name="Google Shape;1200;p50"/>
          <p:cNvCxnSpPr/>
          <p:nvPr/>
        </p:nvCxnSpPr>
        <p:spPr>
          <a:xfrm rot="10800000">
            <a:off x="1211038" y="1606575"/>
            <a:ext cx="0" cy="1974121"/>
          </a:xfrm>
          <a:prstGeom prst="straightConnector1">
            <a:avLst/>
          </a:prstGeom>
          <a:noFill/>
          <a:ln cap="flat" cmpd="sng" w="9525">
            <a:solidFill>
              <a:srgbClr val="C00000"/>
            </a:solidFill>
            <a:prstDash val="solid"/>
            <a:round/>
            <a:headEnd len="sm" w="sm" type="none"/>
            <a:tailEnd len="med" w="med" type="stealth"/>
          </a:ln>
        </p:spPr>
      </p:cxnSp>
      <p:cxnSp>
        <p:nvCxnSpPr>
          <p:cNvPr id="1201" name="Google Shape;1201;p50"/>
          <p:cNvCxnSpPr/>
          <p:nvPr/>
        </p:nvCxnSpPr>
        <p:spPr>
          <a:xfrm>
            <a:off x="1134838" y="3493610"/>
            <a:ext cx="2064690" cy="10886"/>
          </a:xfrm>
          <a:prstGeom prst="straightConnector1">
            <a:avLst/>
          </a:prstGeom>
          <a:noFill/>
          <a:ln cap="flat" cmpd="sng" w="9525">
            <a:solidFill>
              <a:srgbClr val="C00000"/>
            </a:solidFill>
            <a:prstDash val="solid"/>
            <a:round/>
            <a:headEnd len="sm" w="sm" type="none"/>
            <a:tailEnd len="med" w="med" type="stealth"/>
          </a:ln>
        </p:spPr>
      </p:cxnSp>
      <p:cxnSp>
        <p:nvCxnSpPr>
          <p:cNvPr id="1202" name="Google Shape;1202;p50"/>
          <p:cNvCxnSpPr/>
          <p:nvPr/>
        </p:nvCxnSpPr>
        <p:spPr>
          <a:xfrm flipH="1">
            <a:off x="481695" y="3395729"/>
            <a:ext cx="882563" cy="576853"/>
          </a:xfrm>
          <a:prstGeom prst="straightConnector1">
            <a:avLst/>
          </a:prstGeom>
          <a:noFill/>
          <a:ln cap="flat" cmpd="sng" w="9525">
            <a:solidFill>
              <a:srgbClr val="C00000"/>
            </a:solidFill>
            <a:prstDash val="solid"/>
            <a:round/>
            <a:headEnd len="sm" w="sm" type="none"/>
            <a:tailEnd len="med" w="med" type="stealth"/>
          </a:ln>
        </p:spPr>
      </p:cxnSp>
      <p:cxnSp>
        <p:nvCxnSpPr>
          <p:cNvPr id="1203" name="Google Shape;1203;p50"/>
          <p:cNvCxnSpPr/>
          <p:nvPr/>
        </p:nvCxnSpPr>
        <p:spPr>
          <a:xfrm flipH="1" rot="10800000">
            <a:off x="1211038" y="2712273"/>
            <a:ext cx="7978353" cy="792223"/>
          </a:xfrm>
          <a:prstGeom prst="straightConnector1">
            <a:avLst/>
          </a:prstGeom>
          <a:noFill/>
          <a:ln cap="flat" cmpd="sng" w="9525">
            <a:solidFill>
              <a:schemeClr val="dk1"/>
            </a:solidFill>
            <a:prstDash val="solid"/>
            <a:round/>
            <a:headEnd len="sm" w="sm" type="none"/>
            <a:tailEnd len="med" w="med" type="stealth"/>
          </a:ln>
        </p:spPr>
      </p:cxnSp>
      <p:sp>
        <p:nvSpPr>
          <p:cNvPr id="1204" name="Google Shape;1204;p50"/>
          <p:cNvSpPr/>
          <p:nvPr/>
        </p:nvSpPr>
        <p:spPr>
          <a:xfrm>
            <a:off x="9124077" y="2814469"/>
            <a:ext cx="344646" cy="338554"/>
          </a:xfrm>
          <a:prstGeom prst="rect">
            <a:avLst/>
          </a:prstGeom>
          <a:blipFill rotWithShape="1">
            <a:blip r:embed="rId3">
              <a:alphaModFix/>
            </a:blip>
            <a:stretch>
              <a:fillRect b="0" l="0" r="-17856" t="-127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205" name="Google Shape;1205;p50"/>
          <p:cNvSpPr/>
          <p:nvPr/>
        </p:nvSpPr>
        <p:spPr>
          <a:xfrm>
            <a:off x="2934352" y="1728119"/>
            <a:ext cx="1493422" cy="338747"/>
          </a:xfrm>
          <a:prstGeom prst="rect">
            <a:avLst/>
          </a:prstGeom>
          <a:blipFill rotWithShape="1">
            <a:blip r:embed="rId4">
              <a:alphaModFix/>
            </a:blip>
            <a:stretch>
              <a:fillRect b="-3569" l="0" r="0" t="-1249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cxnSp>
        <p:nvCxnSpPr>
          <p:cNvPr id="1206" name="Google Shape;1206;p50"/>
          <p:cNvCxnSpPr/>
          <p:nvPr/>
        </p:nvCxnSpPr>
        <p:spPr>
          <a:xfrm>
            <a:off x="2822728" y="2299473"/>
            <a:ext cx="6366663" cy="399856"/>
          </a:xfrm>
          <a:prstGeom prst="straightConnector1">
            <a:avLst/>
          </a:prstGeom>
          <a:noFill/>
          <a:ln cap="flat" cmpd="sng" w="9525">
            <a:solidFill>
              <a:srgbClr val="7F7F7F"/>
            </a:solidFill>
            <a:prstDash val="solid"/>
            <a:round/>
            <a:headEnd len="sm" w="sm" type="none"/>
            <a:tailEnd len="med" w="med" type="stealth"/>
          </a:ln>
        </p:spPr>
      </p:cxnSp>
      <p:sp>
        <p:nvSpPr>
          <p:cNvPr id="1207" name="Google Shape;1207;p50"/>
          <p:cNvSpPr/>
          <p:nvPr/>
        </p:nvSpPr>
        <p:spPr>
          <a:xfrm rot="198235">
            <a:off x="4215376" y="2382345"/>
            <a:ext cx="744884" cy="338554"/>
          </a:xfrm>
          <a:prstGeom prst="rect">
            <a:avLst/>
          </a:prstGeom>
          <a:blipFill rotWithShape="1">
            <a:blip r:embed="rId5">
              <a:alphaModFix/>
            </a:blip>
            <a:stretch>
              <a:fillRect b="0" l="0" r="-21427" t="-95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208" name="Google Shape;1208;p50"/>
          <p:cNvSpPr/>
          <p:nvPr/>
        </p:nvSpPr>
        <p:spPr>
          <a:xfrm>
            <a:off x="1369824" y="2927071"/>
            <a:ext cx="411588" cy="338747"/>
          </a:xfrm>
          <a:prstGeom prst="rect">
            <a:avLst/>
          </a:prstGeom>
          <a:blipFill rotWithShape="1">
            <a:blip r:embed="rId6">
              <a:alphaModFix/>
            </a:blip>
            <a:stretch>
              <a:fillRect b="-1785" l="0" r="-16417" t="-1249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cxnSp>
        <p:nvCxnSpPr>
          <p:cNvPr id="1209" name="Google Shape;1209;p50"/>
          <p:cNvCxnSpPr/>
          <p:nvPr/>
        </p:nvCxnSpPr>
        <p:spPr>
          <a:xfrm flipH="1" rot="10800000">
            <a:off x="1211038" y="2393283"/>
            <a:ext cx="1567290" cy="1100327"/>
          </a:xfrm>
          <a:prstGeom prst="straightConnector1">
            <a:avLst/>
          </a:prstGeom>
          <a:noFill/>
          <a:ln cap="flat" cmpd="sng" w="28575">
            <a:solidFill>
              <a:schemeClr val="dk1"/>
            </a:solidFill>
            <a:prstDash val="solid"/>
            <a:round/>
            <a:headEnd len="sm" w="sm" type="none"/>
            <a:tailEnd len="med" w="med" type="stealth"/>
          </a:ln>
        </p:spPr>
      </p:cxnSp>
      <p:grpSp>
        <p:nvGrpSpPr>
          <p:cNvPr id="1210" name="Google Shape;1210;p50"/>
          <p:cNvGrpSpPr/>
          <p:nvPr/>
        </p:nvGrpSpPr>
        <p:grpSpPr>
          <a:xfrm>
            <a:off x="3913632" y="1298798"/>
            <a:ext cx="3009366" cy="444658"/>
            <a:chOff x="3913632" y="1298798"/>
            <a:chExt cx="3009366" cy="444658"/>
          </a:xfrm>
        </p:grpSpPr>
        <p:sp>
          <p:nvSpPr>
            <p:cNvPr id="1211" name="Google Shape;1211;p50"/>
            <p:cNvSpPr txBox="1"/>
            <p:nvPr/>
          </p:nvSpPr>
          <p:spPr>
            <a:xfrm>
              <a:off x="4292150" y="1298798"/>
              <a:ext cx="263084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densidad de carga en volumen</a:t>
              </a:r>
              <a:endParaRPr b="0" i="0" sz="1400" u="none" cap="none" strike="noStrike">
                <a:solidFill>
                  <a:srgbClr val="000000"/>
                </a:solidFill>
                <a:latin typeface="Arial"/>
                <a:ea typeface="Arial"/>
                <a:cs typeface="Arial"/>
                <a:sym typeface="Arial"/>
              </a:endParaRPr>
            </a:p>
          </p:txBody>
        </p:sp>
        <p:sp>
          <p:nvSpPr>
            <p:cNvPr id="1212" name="Google Shape;1212;p50"/>
            <p:cNvSpPr/>
            <p:nvPr/>
          </p:nvSpPr>
          <p:spPr>
            <a:xfrm>
              <a:off x="3913632" y="1463040"/>
              <a:ext cx="292608" cy="280416"/>
            </a:xfrm>
            <a:custGeom>
              <a:rect b="b" l="l" r="r" t="t"/>
              <a:pathLst>
                <a:path extrusionOk="0" h="280416" w="292608">
                  <a:moveTo>
                    <a:pt x="292608" y="0"/>
                  </a:moveTo>
                  <a:cubicBezTo>
                    <a:pt x="201168" y="25400"/>
                    <a:pt x="109728" y="50800"/>
                    <a:pt x="60960" y="97536"/>
                  </a:cubicBezTo>
                  <a:cubicBezTo>
                    <a:pt x="12192" y="144272"/>
                    <a:pt x="6096" y="212344"/>
                    <a:pt x="0" y="280416"/>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grpSp>
        <p:nvGrpSpPr>
          <p:cNvPr id="1213" name="Google Shape;1213;p50"/>
          <p:cNvGrpSpPr/>
          <p:nvPr/>
        </p:nvGrpSpPr>
        <p:grpSpPr>
          <a:xfrm>
            <a:off x="281033" y="3524912"/>
            <a:ext cx="4894797" cy="2113536"/>
            <a:chOff x="281033" y="3524912"/>
            <a:chExt cx="4894797" cy="2113536"/>
          </a:xfrm>
        </p:grpSpPr>
        <p:grpSp>
          <p:nvGrpSpPr>
            <p:cNvPr id="1214" name="Google Shape;1214;p50"/>
            <p:cNvGrpSpPr/>
            <p:nvPr/>
          </p:nvGrpSpPr>
          <p:grpSpPr>
            <a:xfrm>
              <a:off x="521319" y="3958380"/>
              <a:ext cx="2717833" cy="1378947"/>
              <a:chOff x="5571855" y="4099347"/>
              <a:chExt cx="2717833" cy="1378947"/>
            </a:xfrm>
          </p:grpSpPr>
          <p:cxnSp>
            <p:nvCxnSpPr>
              <p:cNvPr id="1215" name="Google Shape;1215;p50"/>
              <p:cNvCxnSpPr/>
              <p:nvPr/>
            </p:nvCxnSpPr>
            <p:spPr>
              <a:xfrm rot="10800000">
                <a:off x="6301198" y="4099347"/>
                <a:ext cx="0" cy="987062"/>
              </a:xfrm>
              <a:prstGeom prst="straightConnector1">
                <a:avLst/>
              </a:prstGeom>
              <a:noFill/>
              <a:ln cap="flat" cmpd="sng" w="9525">
                <a:solidFill>
                  <a:srgbClr val="C00000"/>
                </a:solidFill>
                <a:prstDash val="solid"/>
                <a:round/>
                <a:headEnd len="sm" w="sm" type="none"/>
                <a:tailEnd len="med" w="med" type="stealth"/>
              </a:ln>
            </p:spPr>
          </p:cxnSp>
          <p:cxnSp>
            <p:nvCxnSpPr>
              <p:cNvPr id="1216" name="Google Shape;1216;p50"/>
              <p:cNvCxnSpPr/>
              <p:nvPr/>
            </p:nvCxnSpPr>
            <p:spPr>
              <a:xfrm>
                <a:off x="6224998" y="4999322"/>
                <a:ext cx="2064690" cy="10886"/>
              </a:xfrm>
              <a:prstGeom prst="straightConnector1">
                <a:avLst/>
              </a:prstGeom>
              <a:noFill/>
              <a:ln cap="flat" cmpd="sng" w="9525">
                <a:solidFill>
                  <a:srgbClr val="C00000"/>
                </a:solidFill>
                <a:prstDash val="solid"/>
                <a:round/>
                <a:headEnd len="sm" w="sm" type="none"/>
                <a:tailEnd len="med" w="med" type="stealth"/>
              </a:ln>
            </p:spPr>
          </p:cxnSp>
          <p:cxnSp>
            <p:nvCxnSpPr>
              <p:cNvPr id="1217" name="Google Shape;1217;p50"/>
              <p:cNvCxnSpPr/>
              <p:nvPr/>
            </p:nvCxnSpPr>
            <p:spPr>
              <a:xfrm flipH="1">
                <a:off x="5571855" y="4901441"/>
                <a:ext cx="882563" cy="576853"/>
              </a:xfrm>
              <a:prstGeom prst="straightConnector1">
                <a:avLst/>
              </a:prstGeom>
              <a:noFill/>
              <a:ln cap="flat" cmpd="sng" w="9525">
                <a:solidFill>
                  <a:srgbClr val="C00000"/>
                </a:solidFill>
                <a:prstDash val="solid"/>
                <a:round/>
                <a:headEnd len="sm" w="sm" type="none"/>
                <a:tailEnd len="med" w="med" type="stealth"/>
              </a:ln>
            </p:spPr>
          </p:cxnSp>
        </p:grpSp>
        <p:sp>
          <p:nvSpPr>
            <p:cNvPr id="1218" name="Google Shape;1218;p50"/>
            <p:cNvSpPr/>
            <p:nvPr/>
          </p:nvSpPr>
          <p:spPr>
            <a:xfrm rot="725928">
              <a:off x="364063" y="4330023"/>
              <a:ext cx="2504523" cy="1057700"/>
            </a:xfrm>
            <a:prstGeom prst="parallelogram">
              <a:avLst>
                <a:gd fmla="val 73341" name="adj"/>
              </a:avLst>
            </a:prstGeom>
            <a:solidFill>
              <a:srgbClr val="FFCD8C">
                <a:alpha val="49803"/>
              </a:srgb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nvGrpSpPr>
            <p:cNvPr id="1219" name="Google Shape;1219;p50"/>
            <p:cNvGrpSpPr/>
            <p:nvPr/>
          </p:nvGrpSpPr>
          <p:grpSpPr>
            <a:xfrm>
              <a:off x="963674" y="4481547"/>
              <a:ext cx="1155561" cy="901169"/>
              <a:chOff x="6256058" y="4590808"/>
              <a:chExt cx="1155561" cy="901169"/>
            </a:xfrm>
          </p:grpSpPr>
          <p:grpSp>
            <p:nvGrpSpPr>
              <p:cNvPr id="1220" name="Google Shape;1220;p50"/>
              <p:cNvGrpSpPr/>
              <p:nvPr/>
            </p:nvGrpSpPr>
            <p:grpSpPr>
              <a:xfrm>
                <a:off x="6256058" y="4632960"/>
                <a:ext cx="627888" cy="658368"/>
                <a:chOff x="6492240" y="4559808"/>
                <a:chExt cx="627888" cy="658368"/>
              </a:xfrm>
            </p:grpSpPr>
            <p:sp>
              <p:nvSpPr>
                <p:cNvPr id="1221" name="Google Shape;1221;p50"/>
                <p:cNvSpPr/>
                <p:nvPr/>
              </p:nvSpPr>
              <p:spPr>
                <a:xfrm>
                  <a:off x="6510528" y="4559808"/>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22" name="Google Shape;1222;p50"/>
                <p:cNvSpPr/>
                <p:nvPr/>
              </p:nvSpPr>
              <p:spPr>
                <a:xfrm>
                  <a:off x="6662928" y="4712208"/>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23" name="Google Shape;1223;p50"/>
                <p:cNvSpPr/>
                <p:nvPr/>
              </p:nvSpPr>
              <p:spPr>
                <a:xfrm>
                  <a:off x="6729984" y="4864608"/>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24" name="Google Shape;1224;p50"/>
                <p:cNvSpPr/>
                <p:nvPr/>
              </p:nvSpPr>
              <p:spPr>
                <a:xfrm>
                  <a:off x="6492240" y="4700016"/>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25" name="Google Shape;1225;p50"/>
                <p:cNvSpPr/>
                <p:nvPr/>
              </p:nvSpPr>
              <p:spPr>
                <a:xfrm>
                  <a:off x="6644640" y="4852416"/>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26" name="Google Shape;1226;p50"/>
                <p:cNvSpPr/>
                <p:nvPr/>
              </p:nvSpPr>
              <p:spPr>
                <a:xfrm>
                  <a:off x="6711696" y="5004816"/>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27" name="Google Shape;1227;p50"/>
                <p:cNvSpPr/>
                <p:nvPr/>
              </p:nvSpPr>
              <p:spPr>
                <a:xfrm>
                  <a:off x="6729984" y="4864608"/>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28" name="Google Shape;1228;p50"/>
                <p:cNvSpPr/>
                <p:nvPr/>
              </p:nvSpPr>
              <p:spPr>
                <a:xfrm>
                  <a:off x="6882384" y="5017008"/>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29" name="Google Shape;1229;p50"/>
                <p:cNvSpPr/>
                <p:nvPr/>
              </p:nvSpPr>
              <p:spPr>
                <a:xfrm>
                  <a:off x="6711696" y="5004816"/>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30" name="Google Shape;1230;p50"/>
                <p:cNvSpPr/>
                <p:nvPr/>
              </p:nvSpPr>
              <p:spPr>
                <a:xfrm>
                  <a:off x="6864096" y="5157216"/>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31" name="Google Shape;1231;p50"/>
                <p:cNvSpPr/>
                <p:nvPr/>
              </p:nvSpPr>
              <p:spPr>
                <a:xfrm>
                  <a:off x="6906768" y="4614672"/>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32" name="Google Shape;1232;p50"/>
                <p:cNvSpPr/>
                <p:nvPr/>
              </p:nvSpPr>
              <p:spPr>
                <a:xfrm>
                  <a:off x="7059168" y="4767072"/>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33" name="Google Shape;1233;p50"/>
                <p:cNvSpPr/>
                <p:nvPr/>
              </p:nvSpPr>
              <p:spPr>
                <a:xfrm>
                  <a:off x="6888480" y="4754880"/>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34" name="Google Shape;1234;p50"/>
                <p:cNvSpPr/>
                <p:nvPr/>
              </p:nvSpPr>
              <p:spPr>
                <a:xfrm>
                  <a:off x="7040880" y="4907280"/>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grpSp>
            <p:nvGrpSpPr>
              <p:cNvPr id="1235" name="Google Shape;1235;p50"/>
              <p:cNvGrpSpPr/>
              <p:nvPr/>
            </p:nvGrpSpPr>
            <p:grpSpPr>
              <a:xfrm rot="3091797">
                <a:off x="6644640" y="4712208"/>
                <a:ext cx="627888" cy="658368"/>
                <a:chOff x="6492240" y="4559808"/>
                <a:chExt cx="627888" cy="658368"/>
              </a:xfrm>
            </p:grpSpPr>
            <p:sp>
              <p:nvSpPr>
                <p:cNvPr id="1236" name="Google Shape;1236;p50"/>
                <p:cNvSpPr/>
                <p:nvPr/>
              </p:nvSpPr>
              <p:spPr>
                <a:xfrm>
                  <a:off x="6510528" y="4559808"/>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37" name="Google Shape;1237;p50"/>
                <p:cNvSpPr/>
                <p:nvPr/>
              </p:nvSpPr>
              <p:spPr>
                <a:xfrm>
                  <a:off x="6662928" y="4712208"/>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38" name="Google Shape;1238;p50"/>
                <p:cNvSpPr/>
                <p:nvPr/>
              </p:nvSpPr>
              <p:spPr>
                <a:xfrm>
                  <a:off x="6729984" y="4864608"/>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39" name="Google Shape;1239;p50"/>
                <p:cNvSpPr/>
                <p:nvPr/>
              </p:nvSpPr>
              <p:spPr>
                <a:xfrm>
                  <a:off x="6492240" y="4700016"/>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40" name="Google Shape;1240;p50"/>
                <p:cNvSpPr/>
                <p:nvPr/>
              </p:nvSpPr>
              <p:spPr>
                <a:xfrm>
                  <a:off x="6644640" y="4852416"/>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41" name="Google Shape;1241;p50"/>
                <p:cNvSpPr/>
                <p:nvPr/>
              </p:nvSpPr>
              <p:spPr>
                <a:xfrm>
                  <a:off x="6711696" y="5004816"/>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42" name="Google Shape;1242;p50"/>
                <p:cNvSpPr/>
                <p:nvPr/>
              </p:nvSpPr>
              <p:spPr>
                <a:xfrm>
                  <a:off x="6729984" y="4864608"/>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43" name="Google Shape;1243;p50"/>
                <p:cNvSpPr/>
                <p:nvPr/>
              </p:nvSpPr>
              <p:spPr>
                <a:xfrm>
                  <a:off x="6882384" y="5017008"/>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44" name="Google Shape;1244;p50"/>
                <p:cNvSpPr/>
                <p:nvPr/>
              </p:nvSpPr>
              <p:spPr>
                <a:xfrm>
                  <a:off x="6711696" y="5004816"/>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45" name="Google Shape;1245;p50"/>
                <p:cNvSpPr/>
                <p:nvPr/>
              </p:nvSpPr>
              <p:spPr>
                <a:xfrm>
                  <a:off x="6864096" y="5157216"/>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46" name="Google Shape;1246;p50"/>
                <p:cNvSpPr/>
                <p:nvPr/>
              </p:nvSpPr>
              <p:spPr>
                <a:xfrm>
                  <a:off x="6906768" y="4614672"/>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47" name="Google Shape;1247;p50"/>
                <p:cNvSpPr/>
                <p:nvPr/>
              </p:nvSpPr>
              <p:spPr>
                <a:xfrm>
                  <a:off x="7059168" y="4767072"/>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48" name="Google Shape;1248;p50"/>
                <p:cNvSpPr/>
                <p:nvPr/>
              </p:nvSpPr>
              <p:spPr>
                <a:xfrm>
                  <a:off x="6888480" y="4754880"/>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49" name="Google Shape;1249;p50"/>
                <p:cNvSpPr/>
                <p:nvPr/>
              </p:nvSpPr>
              <p:spPr>
                <a:xfrm>
                  <a:off x="7040880" y="4907280"/>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grpSp>
        <p:grpSp>
          <p:nvGrpSpPr>
            <p:cNvPr id="1250" name="Google Shape;1250;p50"/>
            <p:cNvGrpSpPr/>
            <p:nvPr/>
          </p:nvGrpSpPr>
          <p:grpSpPr>
            <a:xfrm rot="-2541089">
              <a:off x="1497500" y="4421403"/>
              <a:ext cx="1155561" cy="901169"/>
              <a:chOff x="6256058" y="4590808"/>
              <a:chExt cx="1155561" cy="901169"/>
            </a:xfrm>
          </p:grpSpPr>
          <p:grpSp>
            <p:nvGrpSpPr>
              <p:cNvPr id="1251" name="Google Shape;1251;p50"/>
              <p:cNvGrpSpPr/>
              <p:nvPr/>
            </p:nvGrpSpPr>
            <p:grpSpPr>
              <a:xfrm>
                <a:off x="6256058" y="4632960"/>
                <a:ext cx="627888" cy="658368"/>
                <a:chOff x="6492240" y="4559808"/>
                <a:chExt cx="627888" cy="658368"/>
              </a:xfrm>
            </p:grpSpPr>
            <p:sp>
              <p:nvSpPr>
                <p:cNvPr id="1252" name="Google Shape;1252;p50"/>
                <p:cNvSpPr/>
                <p:nvPr/>
              </p:nvSpPr>
              <p:spPr>
                <a:xfrm>
                  <a:off x="6510528" y="4559808"/>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53" name="Google Shape;1253;p50"/>
                <p:cNvSpPr/>
                <p:nvPr/>
              </p:nvSpPr>
              <p:spPr>
                <a:xfrm>
                  <a:off x="6662928" y="4712208"/>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54" name="Google Shape;1254;p50"/>
                <p:cNvSpPr/>
                <p:nvPr/>
              </p:nvSpPr>
              <p:spPr>
                <a:xfrm>
                  <a:off x="6729984" y="4864608"/>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55" name="Google Shape;1255;p50"/>
                <p:cNvSpPr/>
                <p:nvPr/>
              </p:nvSpPr>
              <p:spPr>
                <a:xfrm>
                  <a:off x="6492240" y="4700016"/>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56" name="Google Shape;1256;p50"/>
                <p:cNvSpPr/>
                <p:nvPr/>
              </p:nvSpPr>
              <p:spPr>
                <a:xfrm>
                  <a:off x="6644640" y="4852416"/>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57" name="Google Shape;1257;p50"/>
                <p:cNvSpPr/>
                <p:nvPr/>
              </p:nvSpPr>
              <p:spPr>
                <a:xfrm>
                  <a:off x="6711696" y="5004816"/>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58" name="Google Shape;1258;p50"/>
                <p:cNvSpPr/>
                <p:nvPr/>
              </p:nvSpPr>
              <p:spPr>
                <a:xfrm>
                  <a:off x="6729984" y="4864608"/>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59" name="Google Shape;1259;p50"/>
                <p:cNvSpPr/>
                <p:nvPr/>
              </p:nvSpPr>
              <p:spPr>
                <a:xfrm>
                  <a:off x="6882384" y="5017008"/>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60" name="Google Shape;1260;p50"/>
                <p:cNvSpPr/>
                <p:nvPr/>
              </p:nvSpPr>
              <p:spPr>
                <a:xfrm>
                  <a:off x="6711696" y="5004816"/>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61" name="Google Shape;1261;p50"/>
                <p:cNvSpPr/>
                <p:nvPr/>
              </p:nvSpPr>
              <p:spPr>
                <a:xfrm>
                  <a:off x="6864096" y="5157216"/>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62" name="Google Shape;1262;p50"/>
                <p:cNvSpPr/>
                <p:nvPr/>
              </p:nvSpPr>
              <p:spPr>
                <a:xfrm>
                  <a:off x="6906768" y="4614672"/>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63" name="Google Shape;1263;p50"/>
                <p:cNvSpPr/>
                <p:nvPr/>
              </p:nvSpPr>
              <p:spPr>
                <a:xfrm>
                  <a:off x="7059168" y="4767072"/>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64" name="Google Shape;1264;p50"/>
                <p:cNvSpPr/>
                <p:nvPr/>
              </p:nvSpPr>
              <p:spPr>
                <a:xfrm>
                  <a:off x="6888480" y="4754880"/>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65" name="Google Shape;1265;p50"/>
                <p:cNvSpPr/>
                <p:nvPr/>
              </p:nvSpPr>
              <p:spPr>
                <a:xfrm>
                  <a:off x="7040880" y="4907280"/>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grpSp>
            <p:nvGrpSpPr>
              <p:cNvPr id="1266" name="Google Shape;1266;p50"/>
              <p:cNvGrpSpPr/>
              <p:nvPr/>
            </p:nvGrpSpPr>
            <p:grpSpPr>
              <a:xfrm rot="3091797">
                <a:off x="6644640" y="4712208"/>
                <a:ext cx="627888" cy="658368"/>
                <a:chOff x="6492240" y="4559808"/>
                <a:chExt cx="627888" cy="658368"/>
              </a:xfrm>
            </p:grpSpPr>
            <p:sp>
              <p:nvSpPr>
                <p:cNvPr id="1267" name="Google Shape;1267;p50"/>
                <p:cNvSpPr/>
                <p:nvPr/>
              </p:nvSpPr>
              <p:spPr>
                <a:xfrm>
                  <a:off x="6510528" y="4559808"/>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68" name="Google Shape;1268;p50"/>
                <p:cNvSpPr/>
                <p:nvPr/>
              </p:nvSpPr>
              <p:spPr>
                <a:xfrm>
                  <a:off x="6662928" y="4712208"/>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69" name="Google Shape;1269;p50"/>
                <p:cNvSpPr/>
                <p:nvPr/>
              </p:nvSpPr>
              <p:spPr>
                <a:xfrm>
                  <a:off x="6729984" y="4864608"/>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70" name="Google Shape;1270;p50"/>
                <p:cNvSpPr/>
                <p:nvPr/>
              </p:nvSpPr>
              <p:spPr>
                <a:xfrm>
                  <a:off x="6492240" y="4700016"/>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71" name="Google Shape;1271;p50"/>
                <p:cNvSpPr/>
                <p:nvPr/>
              </p:nvSpPr>
              <p:spPr>
                <a:xfrm>
                  <a:off x="6644640" y="4852416"/>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72" name="Google Shape;1272;p50"/>
                <p:cNvSpPr/>
                <p:nvPr/>
              </p:nvSpPr>
              <p:spPr>
                <a:xfrm>
                  <a:off x="6711696" y="5004816"/>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73" name="Google Shape;1273;p50"/>
                <p:cNvSpPr/>
                <p:nvPr/>
              </p:nvSpPr>
              <p:spPr>
                <a:xfrm>
                  <a:off x="6729984" y="4864608"/>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74" name="Google Shape;1274;p50"/>
                <p:cNvSpPr/>
                <p:nvPr/>
              </p:nvSpPr>
              <p:spPr>
                <a:xfrm>
                  <a:off x="6882384" y="5017008"/>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75" name="Google Shape;1275;p50"/>
                <p:cNvSpPr/>
                <p:nvPr/>
              </p:nvSpPr>
              <p:spPr>
                <a:xfrm>
                  <a:off x="6711696" y="5004816"/>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76" name="Google Shape;1276;p50"/>
                <p:cNvSpPr/>
                <p:nvPr/>
              </p:nvSpPr>
              <p:spPr>
                <a:xfrm>
                  <a:off x="6864096" y="5157216"/>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77" name="Google Shape;1277;p50"/>
                <p:cNvSpPr/>
                <p:nvPr/>
              </p:nvSpPr>
              <p:spPr>
                <a:xfrm>
                  <a:off x="6906768" y="4614672"/>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78" name="Google Shape;1278;p50"/>
                <p:cNvSpPr/>
                <p:nvPr/>
              </p:nvSpPr>
              <p:spPr>
                <a:xfrm>
                  <a:off x="7059168" y="4767072"/>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79" name="Google Shape;1279;p50"/>
                <p:cNvSpPr/>
                <p:nvPr/>
              </p:nvSpPr>
              <p:spPr>
                <a:xfrm>
                  <a:off x="6888480" y="4754880"/>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80" name="Google Shape;1280;p50"/>
                <p:cNvSpPr/>
                <p:nvPr/>
              </p:nvSpPr>
              <p:spPr>
                <a:xfrm>
                  <a:off x="7040880" y="4907280"/>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grpSp>
        <p:sp>
          <p:nvSpPr>
            <p:cNvPr id="1281" name="Google Shape;1281;p50"/>
            <p:cNvSpPr/>
            <p:nvPr/>
          </p:nvSpPr>
          <p:spPr>
            <a:xfrm rot="725928">
              <a:off x="1930645" y="4701046"/>
              <a:ext cx="304029" cy="128396"/>
            </a:xfrm>
            <a:prstGeom prst="parallelogram">
              <a:avLst>
                <a:gd fmla="val 73341"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82" name="Google Shape;1282;p50"/>
            <p:cNvSpPr/>
            <p:nvPr/>
          </p:nvSpPr>
          <p:spPr>
            <a:xfrm>
              <a:off x="2366689" y="4127168"/>
              <a:ext cx="1493422" cy="338747"/>
            </a:xfrm>
            <a:prstGeom prst="rect">
              <a:avLst/>
            </a:prstGeom>
            <a:blipFill rotWithShape="1">
              <a:blip r:embed="rId7">
                <a:alphaModFix/>
              </a:blip>
              <a:stretch>
                <a:fillRect b="-3569" l="0" r="0" t="-1249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grpSp>
          <p:nvGrpSpPr>
            <p:cNvPr id="1283" name="Google Shape;1283;p50"/>
            <p:cNvGrpSpPr/>
            <p:nvPr/>
          </p:nvGrpSpPr>
          <p:grpSpPr>
            <a:xfrm>
              <a:off x="3199528" y="3524912"/>
              <a:ext cx="1976302" cy="554386"/>
              <a:chOff x="3913632" y="1189070"/>
              <a:chExt cx="1976302" cy="554386"/>
            </a:xfrm>
          </p:grpSpPr>
          <p:sp>
            <p:nvSpPr>
              <p:cNvPr id="1284" name="Google Shape;1284;p50"/>
              <p:cNvSpPr txBox="1"/>
              <p:nvPr/>
            </p:nvSpPr>
            <p:spPr>
              <a:xfrm>
                <a:off x="4267766" y="1189070"/>
                <a:ext cx="162216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densidad de carga superficial</a:t>
                </a:r>
                <a:endParaRPr b="0" i="0" sz="1400" u="none" cap="none" strike="noStrike">
                  <a:solidFill>
                    <a:srgbClr val="000000"/>
                  </a:solidFill>
                  <a:latin typeface="Arial"/>
                  <a:ea typeface="Arial"/>
                  <a:cs typeface="Arial"/>
                  <a:sym typeface="Arial"/>
                </a:endParaRPr>
              </a:p>
            </p:txBody>
          </p:sp>
          <p:sp>
            <p:nvSpPr>
              <p:cNvPr id="1285" name="Google Shape;1285;p50"/>
              <p:cNvSpPr/>
              <p:nvPr/>
            </p:nvSpPr>
            <p:spPr>
              <a:xfrm>
                <a:off x="3913632" y="1463040"/>
                <a:ext cx="292608" cy="280416"/>
              </a:xfrm>
              <a:custGeom>
                <a:rect b="b" l="l" r="r" t="t"/>
                <a:pathLst>
                  <a:path extrusionOk="0" h="280416" w="292608">
                    <a:moveTo>
                      <a:pt x="292608" y="0"/>
                    </a:moveTo>
                    <a:cubicBezTo>
                      <a:pt x="201168" y="25400"/>
                      <a:pt x="109728" y="50800"/>
                      <a:pt x="60960" y="97536"/>
                    </a:cubicBezTo>
                    <a:cubicBezTo>
                      <a:pt x="12192" y="144272"/>
                      <a:pt x="6096" y="212344"/>
                      <a:pt x="0" y="280416"/>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grpSp>
      <p:grpSp>
        <p:nvGrpSpPr>
          <p:cNvPr id="1286" name="Google Shape;1286;p50"/>
          <p:cNvGrpSpPr/>
          <p:nvPr/>
        </p:nvGrpSpPr>
        <p:grpSpPr>
          <a:xfrm>
            <a:off x="623254" y="5141473"/>
            <a:ext cx="4162137" cy="1675944"/>
            <a:chOff x="623254" y="5141473"/>
            <a:chExt cx="4162137" cy="1675944"/>
          </a:xfrm>
        </p:grpSpPr>
        <p:cxnSp>
          <p:nvCxnSpPr>
            <p:cNvPr id="1287" name="Google Shape;1287;p50"/>
            <p:cNvCxnSpPr/>
            <p:nvPr/>
          </p:nvCxnSpPr>
          <p:spPr>
            <a:xfrm rot="10800000">
              <a:off x="1291323" y="5729374"/>
              <a:ext cx="0" cy="987062"/>
            </a:xfrm>
            <a:prstGeom prst="straightConnector1">
              <a:avLst/>
            </a:prstGeom>
            <a:noFill/>
            <a:ln cap="flat" cmpd="sng" w="9525">
              <a:solidFill>
                <a:schemeClr val="dk1"/>
              </a:solidFill>
              <a:prstDash val="solid"/>
              <a:round/>
              <a:headEnd len="sm" w="sm" type="none"/>
              <a:tailEnd len="med" w="med" type="stealth"/>
            </a:ln>
          </p:spPr>
        </p:cxnSp>
        <p:grpSp>
          <p:nvGrpSpPr>
            <p:cNvPr id="1288" name="Google Shape;1288;p50"/>
            <p:cNvGrpSpPr/>
            <p:nvPr/>
          </p:nvGrpSpPr>
          <p:grpSpPr>
            <a:xfrm>
              <a:off x="623254" y="5141473"/>
              <a:ext cx="3182540" cy="1675944"/>
              <a:chOff x="1487424" y="2470100"/>
              <a:chExt cx="3182540" cy="1675944"/>
            </a:xfrm>
          </p:grpSpPr>
          <p:cxnSp>
            <p:nvCxnSpPr>
              <p:cNvPr id="1289" name="Google Shape;1289;p50"/>
              <p:cNvCxnSpPr/>
              <p:nvPr/>
            </p:nvCxnSpPr>
            <p:spPr>
              <a:xfrm>
                <a:off x="1487424" y="3718560"/>
                <a:ext cx="2511552" cy="0"/>
              </a:xfrm>
              <a:prstGeom prst="straightConnector1">
                <a:avLst/>
              </a:prstGeom>
              <a:noFill/>
              <a:ln cap="flat" cmpd="sng" w="9525">
                <a:solidFill>
                  <a:schemeClr val="dk1"/>
                </a:solidFill>
                <a:prstDash val="solid"/>
                <a:round/>
                <a:headEnd len="sm" w="sm" type="none"/>
                <a:tailEnd len="med" w="med" type="stealth"/>
              </a:ln>
            </p:spPr>
          </p:cxnSp>
          <p:sp>
            <p:nvSpPr>
              <p:cNvPr id="1290" name="Google Shape;1290;p50"/>
              <p:cNvSpPr/>
              <p:nvPr/>
            </p:nvSpPr>
            <p:spPr>
              <a:xfrm rot="5400000">
                <a:off x="2593848" y="2788920"/>
                <a:ext cx="140208" cy="1877568"/>
              </a:xfrm>
              <a:prstGeom prst="can">
                <a:avLst>
                  <a:gd fmla="val 25000" name="adj"/>
                </a:avLst>
              </a:prstGeom>
              <a:solidFill>
                <a:srgbClr val="FFCC8B"/>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nvGrpSpPr>
              <p:cNvPr id="1291" name="Google Shape;1291;p50"/>
              <p:cNvGrpSpPr/>
              <p:nvPr/>
            </p:nvGrpSpPr>
            <p:grpSpPr>
              <a:xfrm>
                <a:off x="3156637" y="3805068"/>
                <a:ext cx="186266" cy="87088"/>
                <a:chOff x="2987040" y="3943048"/>
                <a:chExt cx="186266" cy="87088"/>
              </a:xfrm>
            </p:grpSpPr>
            <p:cxnSp>
              <p:nvCxnSpPr>
                <p:cNvPr id="1292" name="Google Shape;1292;p50"/>
                <p:cNvCxnSpPr/>
                <p:nvPr/>
              </p:nvCxnSpPr>
              <p:spPr>
                <a:xfrm flipH="1" rot="10800000">
                  <a:off x="2987040" y="3986784"/>
                  <a:ext cx="186266" cy="1"/>
                </a:xfrm>
                <a:prstGeom prst="straightConnector1">
                  <a:avLst/>
                </a:prstGeom>
                <a:noFill/>
                <a:ln cap="flat" cmpd="sng" w="9525">
                  <a:solidFill>
                    <a:schemeClr val="dk1"/>
                  </a:solidFill>
                  <a:prstDash val="solid"/>
                  <a:round/>
                  <a:headEnd len="sm" w="sm" type="none"/>
                  <a:tailEnd len="sm" w="sm" type="none"/>
                </a:ln>
              </p:spPr>
            </p:cxnSp>
            <p:cxnSp>
              <p:nvCxnSpPr>
                <p:cNvPr id="1293" name="Google Shape;1293;p50"/>
                <p:cNvCxnSpPr/>
                <p:nvPr/>
              </p:nvCxnSpPr>
              <p:spPr>
                <a:xfrm>
                  <a:off x="2987040" y="3943048"/>
                  <a:ext cx="0" cy="84666"/>
                </a:xfrm>
                <a:prstGeom prst="straightConnector1">
                  <a:avLst/>
                </a:prstGeom>
                <a:noFill/>
                <a:ln cap="flat" cmpd="sng" w="9525">
                  <a:solidFill>
                    <a:schemeClr val="dk1"/>
                  </a:solidFill>
                  <a:prstDash val="solid"/>
                  <a:round/>
                  <a:headEnd len="sm" w="sm" type="none"/>
                  <a:tailEnd len="sm" w="sm" type="none"/>
                </a:ln>
              </p:spPr>
            </p:cxnSp>
            <p:cxnSp>
              <p:nvCxnSpPr>
                <p:cNvPr id="1294" name="Google Shape;1294;p50"/>
                <p:cNvCxnSpPr/>
                <p:nvPr/>
              </p:nvCxnSpPr>
              <p:spPr>
                <a:xfrm>
                  <a:off x="3173306" y="3945470"/>
                  <a:ext cx="0" cy="84666"/>
                </a:xfrm>
                <a:prstGeom prst="straightConnector1">
                  <a:avLst/>
                </a:prstGeom>
                <a:noFill/>
                <a:ln cap="flat" cmpd="sng" w="9525">
                  <a:solidFill>
                    <a:schemeClr val="dk1"/>
                  </a:solidFill>
                  <a:prstDash val="solid"/>
                  <a:round/>
                  <a:headEnd len="sm" w="sm" type="none"/>
                  <a:tailEnd len="sm" w="sm" type="none"/>
                </a:ln>
              </p:spPr>
            </p:cxnSp>
          </p:grpSp>
          <p:sp>
            <p:nvSpPr>
              <p:cNvPr id="1295" name="Google Shape;1295;p50"/>
              <p:cNvSpPr txBox="1"/>
              <p:nvPr/>
            </p:nvSpPr>
            <p:spPr>
              <a:xfrm>
                <a:off x="3096585" y="3214421"/>
                <a:ext cx="1573379" cy="338747"/>
              </a:xfrm>
              <a:prstGeom prst="rect">
                <a:avLst/>
              </a:prstGeom>
              <a:blipFill rotWithShape="1">
                <a:blip r:embed="rId8">
                  <a:alphaModFix/>
                </a:blip>
                <a:stretch>
                  <a:fillRect b="-5452" l="0" r="0" t="-1272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296" name="Google Shape;1296;p50"/>
              <p:cNvSpPr/>
              <p:nvPr/>
            </p:nvSpPr>
            <p:spPr>
              <a:xfrm>
                <a:off x="3034768" y="3807490"/>
                <a:ext cx="514885" cy="338554"/>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297" name="Google Shape;1297;p50"/>
              <p:cNvSpPr/>
              <p:nvPr/>
            </p:nvSpPr>
            <p:spPr>
              <a:xfrm>
                <a:off x="4244597" y="2470100"/>
                <a:ext cx="45719" cy="45719"/>
              </a:xfrm>
              <a:prstGeom prst="arc">
                <a:avLst>
                  <a:gd fmla="val 16200000" name="adj1"/>
                  <a:gd fmla="val 0" name="adj2"/>
                </a:avLst>
              </a:prstGeom>
              <a:noFill/>
              <a:ln cap="flat" cmpd="sng" w="9525">
                <a:solidFill>
                  <a:srgbClr val="FDA7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grpSp>
        <p:grpSp>
          <p:nvGrpSpPr>
            <p:cNvPr id="1298" name="Google Shape;1298;p50"/>
            <p:cNvGrpSpPr/>
            <p:nvPr/>
          </p:nvGrpSpPr>
          <p:grpSpPr>
            <a:xfrm>
              <a:off x="1164842" y="6344213"/>
              <a:ext cx="1328928" cy="109728"/>
              <a:chOff x="3359402" y="5620979"/>
              <a:chExt cx="1328928" cy="109728"/>
            </a:xfrm>
          </p:grpSpPr>
          <p:sp>
            <p:nvSpPr>
              <p:cNvPr id="1299" name="Google Shape;1299;p50"/>
              <p:cNvSpPr/>
              <p:nvPr/>
            </p:nvSpPr>
            <p:spPr>
              <a:xfrm>
                <a:off x="3853178" y="5639267"/>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300" name="Google Shape;1300;p50"/>
              <p:cNvSpPr/>
              <p:nvPr/>
            </p:nvSpPr>
            <p:spPr>
              <a:xfrm>
                <a:off x="4005578" y="5645363"/>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301" name="Google Shape;1301;p50"/>
              <p:cNvSpPr/>
              <p:nvPr/>
            </p:nvSpPr>
            <p:spPr>
              <a:xfrm>
                <a:off x="4066538" y="5657555"/>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302" name="Google Shape;1302;p50"/>
              <p:cNvSpPr/>
              <p:nvPr/>
            </p:nvSpPr>
            <p:spPr>
              <a:xfrm>
                <a:off x="4218938" y="5663651"/>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303" name="Google Shape;1303;p50"/>
              <p:cNvSpPr/>
              <p:nvPr/>
            </p:nvSpPr>
            <p:spPr>
              <a:xfrm>
                <a:off x="3359402" y="5620979"/>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304" name="Google Shape;1304;p50"/>
              <p:cNvSpPr/>
              <p:nvPr/>
            </p:nvSpPr>
            <p:spPr>
              <a:xfrm>
                <a:off x="3511802" y="5627075"/>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305" name="Google Shape;1305;p50"/>
              <p:cNvSpPr/>
              <p:nvPr/>
            </p:nvSpPr>
            <p:spPr>
              <a:xfrm>
                <a:off x="3572762" y="5639267"/>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306" name="Google Shape;1306;p50"/>
              <p:cNvSpPr/>
              <p:nvPr/>
            </p:nvSpPr>
            <p:spPr>
              <a:xfrm>
                <a:off x="3725162" y="5645363"/>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307" name="Google Shape;1307;p50"/>
              <p:cNvSpPr/>
              <p:nvPr/>
            </p:nvSpPr>
            <p:spPr>
              <a:xfrm>
                <a:off x="4261610" y="5645363"/>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308" name="Google Shape;1308;p50"/>
              <p:cNvSpPr/>
              <p:nvPr/>
            </p:nvSpPr>
            <p:spPr>
              <a:xfrm>
                <a:off x="4414010" y="5651459"/>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309" name="Google Shape;1309;p50"/>
              <p:cNvSpPr/>
              <p:nvPr/>
            </p:nvSpPr>
            <p:spPr>
              <a:xfrm>
                <a:off x="4474970" y="5663651"/>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310" name="Google Shape;1310;p50"/>
              <p:cNvSpPr/>
              <p:nvPr/>
            </p:nvSpPr>
            <p:spPr>
              <a:xfrm>
                <a:off x="4627370" y="5669747"/>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311" name="Google Shape;1311;p50"/>
              <p:cNvSpPr/>
              <p:nvPr/>
            </p:nvSpPr>
            <p:spPr>
              <a:xfrm>
                <a:off x="3767834" y="5627075"/>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312" name="Google Shape;1312;p50"/>
              <p:cNvSpPr/>
              <p:nvPr/>
            </p:nvSpPr>
            <p:spPr>
              <a:xfrm>
                <a:off x="3920234" y="5633171"/>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313" name="Google Shape;1313;p50"/>
              <p:cNvSpPr/>
              <p:nvPr/>
            </p:nvSpPr>
            <p:spPr>
              <a:xfrm>
                <a:off x="3981194" y="5645363"/>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314" name="Google Shape;1314;p50"/>
              <p:cNvSpPr/>
              <p:nvPr/>
            </p:nvSpPr>
            <p:spPr>
              <a:xfrm>
                <a:off x="4133594" y="5651459"/>
                <a:ext cx="60960" cy="6096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grpSp>
          <p:nvGrpSpPr>
            <p:cNvPr id="1315" name="Google Shape;1315;p50"/>
            <p:cNvGrpSpPr/>
            <p:nvPr/>
          </p:nvGrpSpPr>
          <p:grpSpPr>
            <a:xfrm>
              <a:off x="3011128" y="5330775"/>
              <a:ext cx="1774263" cy="530002"/>
              <a:chOff x="3913632" y="1213454"/>
              <a:chExt cx="1774263" cy="530002"/>
            </a:xfrm>
          </p:grpSpPr>
          <p:sp>
            <p:nvSpPr>
              <p:cNvPr id="1316" name="Google Shape;1316;p50"/>
              <p:cNvSpPr txBox="1"/>
              <p:nvPr/>
            </p:nvSpPr>
            <p:spPr>
              <a:xfrm>
                <a:off x="4243383" y="1213454"/>
                <a:ext cx="144451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densidad de carga lineal</a:t>
                </a:r>
                <a:endParaRPr b="0" i="0" sz="1400" u="none" cap="none" strike="noStrike">
                  <a:solidFill>
                    <a:srgbClr val="000000"/>
                  </a:solidFill>
                  <a:latin typeface="Arial"/>
                  <a:ea typeface="Arial"/>
                  <a:cs typeface="Arial"/>
                  <a:sym typeface="Arial"/>
                </a:endParaRPr>
              </a:p>
            </p:txBody>
          </p:sp>
          <p:sp>
            <p:nvSpPr>
              <p:cNvPr id="1317" name="Google Shape;1317;p50"/>
              <p:cNvSpPr/>
              <p:nvPr/>
            </p:nvSpPr>
            <p:spPr>
              <a:xfrm>
                <a:off x="3913632" y="1463040"/>
                <a:ext cx="292608" cy="280416"/>
              </a:xfrm>
              <a:custGeom>
                <a:rect b="b" l="l" r="r" t="t"/>
                <a:pathLst>
                  <a:path extrusionOk="0" h="280416" w="292608">
                    <a:moveTo>
                      <a:pt x="292608" y="0"/>
                    </a:moveTo>
                    <a:cubicBezTo>
                      <a:pt x="201168" y="25400"/>
                      <a:pt x="109728" y="50800"/>
                      <a:pt x="60960" y="97536"/>
                    </a:cubicBezTo>
                    <a:cubicBezTo>
                      <a:pt x="12192" y="144272"/>
                      <a:pt x="6096" y="212344"/>
                      <a:pt x="0" y="280416"/>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grpSp>
      <p:sp>
        <p:nvSpPr>
          <p:cNvPr id="1318" name="Google Shape;1318;p50"/>
          <p:cNvSpPr/>
          <p:nvPr/>
        </p:nvSpPr>
        <p:spPr>
          <a:xfrm>
            <a:off x="6309815" y="1729329"/>
            <a:ext cx="3632085" cy="899670"/>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319" name="Google Shape;1319;p50"/>
          <p:cNvSpPr/>
          <p:nvPr/>
        </p:nvSpPr>
        <p:spPr>
          <a:xfrm>
            <a:off x="6455334" y="4252429"/>
            <a:ext cx="3518848" cy="899670"/>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320" name="Google Shape;1320;p50"/>
          <p:cNvSpPr/>
          <p:nvPr/>
        </p:nvSpPr>
        <p:spPr>
          <a:xfrm>
            <a:off x="6455334" y="5538684"/>
            <a:ext cx="3415037" cy="899670"/>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4" name="Shape 1324"/>
        <p:cNvGrpSpPr/>
        <p:nvPr/>
      </p:nvGrpSpPr>
      <p:grpSpPr>
        <a:xfrm>
          <a:off x="0" y="0"/>
          <a:ext cx="0" cy="0"/>
          <a:chOff x="0" y="0"/>
          <a:chExt cx="0" cy="0"/>
        </a:xfrm>
      </p:grpSpPr>
      <p:sp>
        <p:nvSpPr>
          <p:cNvPr id="1325" name="Google Shape;1325;p51"/>
          <p:cNvSpPr txBox="1"/>
          <p:nvPr>
            <p:ph type="title"/>
          </p:nvPr>
        </p:nvSpPr>
        <p:spPr>
          <a:xfrm>
            <a:off x="337675" y="593367"/>
            <a:ext cx="9230650" cy="763600"/>
          </a:xfrm>
          <a:prstGeom prst="rect">
            <a:avLst/>
          </a:prstGeom>
          <a:no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Campo sobre el eje de una distribución de carga </a:t>
            </a:r>
            <a:r>
              <a:rPr b="1" lang="en-US"/>
              <a:t>lineal</a:t>
            </a:r>
            <a:endParaRPr b="1"/>
          </a:p>
        </p:txBody>
      </p:sp>
      <p:sp>
        <p:nvSpPr>
          <p:cNvPr id="1326" name="Google Shape;1326;p51"/>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327" name="Google Shape;1327;p51"/>
          <p:cNvSpPr/>
          <p:nvPr/>
        </p:nvSpPr>
        <p:spPr>
          <a:xfrm>
            <a:off x="4239137" y="1706549"/>
            <a:ext cx="2701830" cy="709168"/>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328" name="Google Shape;1328;p51"/>
          <p:cNvSpPr/>
          <p:nvPr/>
        </p:nvSpPr>
        <p:spPr>
          <a:xfrm>
            <a:off x="6843431" y="1696727"/>
            <a:ext cx="2226635" cy="956031"/>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329" name="Google Shape;1329;p51"/>
          <p:cNvSpPr/>
          <p:nvPr/>
        </p:nvSpPr>
        <p:spPr>
          <a:xfrm>
            <a:off x="4702662" y="2592218"/>
            <a:ext cx="1978747" cy="95539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330" name="Google Shape;1330;p51"/>
          <p:cNvSpPr/>
          <p:nvPr/>
        </p:nvSpPr>
        <p:spPr>
          <a:xfrm>
            <a:off x="373359" y="4220423"/>
            <a:ext cx="2837059" cy="834267"/>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grpSp>
        <p:nvGrpSpPr>
          <p:cNvPr id="1331" name="Google Shape;1331;p51"/>
          <p:cNvGrpSpPr/>
          <p:nvPr/>
        </p:nvGrpSpPr>
        <p:grpSpPr>
          <a:xfrm>
            <a:off x="64668" y="1105313"/>
            <a:ext cx="3702224" cy="2330082"/>
            <a:chOff x="85344" y="2360372"/>
            <a:chExt cx="3702224" cy="2330082"/>
          </a:xfrm>
        </p:grpSpPr>
        <p:sp>
          <p:nvSpPr>
            <p:cNvPr id="1332" name="Google Shape;1332;p51"/>
            <p:cNvSpPr/>
            <p:nvPr/>
          </p:nvSpPr>
          <p:spPr>
            <a:xfrm>
              <a:off x="298704" y="3523488"/>
              <a:ext cx="182880" cy="182880"/>
            </a:xfrm>
            <a:prstGeom prst="ellipse">
              <a:avLst/>
            </a:prstGeom>
            <a:solidFill>
              <a:srgbClr val="BFBFBF"/>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nvGrpSpPr>
            <p:cNvPr id="1333" name="Google Shape;1333;p51"/>
            <p:cNvGrpSpPr/>
            <p:nvPr/>
          </p:nvGrpSpPr>
          <p:grpSpPr>
            <a:xfrm>
              <a:off x="85344" y="2360372"/>
              <a:ext cx="3702224" cy="2089122"/>
              <a:chOff x="719328" y="2470100"/>
              <a:chExt cx="3702224" cy="2089122"/>
            </a:xfrm>
          </p:grpSpPr>
          <p:cxnSp>
            <p:nvCxnSpPr>
              <p:cNvPr id="1334" name="Google Shape;1334;p51"/>
              <p:cNvCxnSpPr/>
              <p:nvPr/>
            </p:nvCxnSpPr>
            <p:spPr>
              <a:xfrm>
                <a:off x="719328" y="3718560"/>
                <a:ext cx="3279648" cy="0"/>
              </a:xfrm>
              <a:prstGeom prst="straightConnector1">
                <a:avLst/>
              </a:prstGeom>
              <a:noFill/>
              <a:ln cap="flat" cmpd="sng" w="9525">
                <a:solidFill>
                  <a:schemeClr val="dk1"/>
                </a:solidFill>
                <a:prstDash val="solid"/>
                <a:round/>
                <a:headEnd len="sm" w="sm" type="none"/>
                <a:tailEnd len="med" w="med" type="stealth"/>
              </a:ln>
            </p:spPr>
          </p:cxnSp>
          <p:sp>
            <p:nvSpPr>
              <p:cNvPr id="1335" name="Google Shape;1335;p51"/>
              <p:cNvSpPr/>
              <p:nvPr/>
            </p:nvSpPr>
            <p:spPr>
              <a:xfrm rot="5400000">
                <a:off x="2593848" y="2788920"/>
                <a:ext cx="140208" cy="1877568"/>
              </a:xfrm>
              <a:prstGeom prst="can">
                <a:avLst>
                  <a:gd fmla="val 25000" name="adj"/>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nvGrpSpPr>
              <p:cNvPr id="1336" name="Google Shape;1336;p51"/>
              <p:cNvGrpSpPr/>
              <p:nvPr/>
            </p:nvGrpSpPr>
            <p:grpSpPr>
              <a:xfrm>
                <a:off x="3156637" y="3805068"/>
                <a:ext cx="186266" cy="87088"/>
                <a:chOff x="2987040" y="3943048"/>
                <a:chExt cx="186266" cy="87088"/>
              </a:xfrm>
            </p:grpSpPr>
            <p:cxnSp>
              <p:nvCxnSpPr>
                <p:cNvPr id="1337" name="Google Shape;1337;p51"/>
                <p:cNvCxnSpPr/>
                <p:nvPr/>
              </p:nvCxnSpPr>
              <p:spPr>
                <a:xfrm flipH="1" rot="10800000">
                  <a:off x="2987040" y="3986784"/>
                  <a:ext cx="186266" cy="1"/>
                </a:xfrm>
                <a:prstGeom prst="straightConnector1">
                  <a:avLst/>
                </a:prstGeom>
                <a:noFill/>
                <a:ln cap="flat" cmpd="sng" w="9525">
                  <a:solidFill>
                    <a:schemeClr val="dk1"/>
                  </a:solidFill>
                  <a:prstDash val="solid"/>
                  <a:round/>
                  <a:headEnd len="sm" w="sm" type="none"/>
                  <a:tailEnd len="sm" w="sm" type="none"/>
                </a:ln>
              </p:spPr>
            </p:cxnSp>
            <p:cxnSp>
              <p:nvCxnSpPr>
                <p:cNvPr id="1338" name="Google Shape;1338;p51"/>
                <p:cNvCxnSpPr/>
                <p:nvPr/>
              </p:nvCxnSpPr>
              <p:spPr>
                <a:xfrm>
                  <a:off x="2987040" y="3943048"/>
                  <a:ext cx="0" cy="84666"/>
                </a:xfrm>
                <a:prstGeom prst="straightConnector1">
                  <a:avLst/>
                </a:prstGeom>
                <a:noFill/>
                <a:ln cap="flat" cmpd="sng" w="9525">
                  <a:solidFill>
                    <a:schemeClr val="dk1"/>
                  </a:solidFill>
                  <a:prstDash val="solid"/>
                  <a:round/>
                  <a:headEnd len="sm" w="sm" type="none"/>
                  <a:tailEnd len="sm" w="sm" type="none"/>
                </a:ln>
              </p:spPr>
            </p:cxnSp>
            <p:cxnSp>
              <p:nvCxnSpPr>
                <p:cNvPr id="1339" name="Google Shape;1339;p51"/>
                <p:cNvCxnSpPr/>
                <p:nvPr/>
              </p:nvCxnSpPr>
              <p:spPr>
                <a:xfrm>
                  <a:off x="3173306" y="3945470"/>
                  <a:ext cx="0" cy="84666"/>
                </a:xfrm>
                <a:prstGeom prst="straightConnector1">
                  <a:avLst/>
                </a:prstGeom>
                <a:noFill/>
                <a:ln cap="flat" cmpd="sng" w="9525">
                  <a:solidFill>
                    <a:schemeClr val="dk1"/>
                  </a:solidFill>
                  <a:prstDash val="solid"/>
                  <a:round/>
                  <a:headEnd len="sm" w="sm" type="none"/>
                  <a:tailEnd len="sm" w="sm" type="none"/>
                </a:ln>
              </p:spPr>
            </p:cxnSp>
          </p:grpSp>
          <p:sp>
            <p:nvSpPr>
              <p:cNvPr id="1340" name="Google Shape;1340;p51"/>
              <p:cNvSpPr txBox="1"/>
              <p:nvPr/>
            </p:nvSpPr>
            <p:spPr>
              <a:xfrm>
                <a:off x="3257131" y="2971800"/>
                <a:ext cx="1164421" cy="338554"/>
              </a:xfrm>
              <a:prstGeom prst="rect">
                <a:avLst/>
              </a:prstGeom>
              <a:blipFill rotWithShape="1">
                <a:blip r:embed="rId7">
                  <a:alphaModFix/>
                </a:blip>
                <a:stretch>
                  <a:fillRect b="-363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341" name="Google Shape;1341;p51"/>
              <p:cNvSpPr/>
              <p:nvPr/>
            </p:nvSpPr>
            <p:spPr>
              <a:xfrm>
                <a:off x="3034768" y="3807490"/>
                <a:ext cx="514885" cy="338554"/>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342" name="Google Shape;1342;p51"/>
              <p:cNvSpPr/>
              <p:nvPr/>
            </p:nvSpPr>
            <p:spPr>
              <a:xfrm>
                <a:off x="4244597" y="2470100"/>
                <a:ext cx="45719" cy="45719"/>
              </a:xfrm>
              <a:prstGeom prst="arc">
                <a:avLst>
                  <a:gd fmla="val 16200000" name="adj1"/>
                  <a:gd fmla="val 0" name="adj2"/>
                </a:avLst>
              </a:prstGeom>
              <a:noFill/>
              <a:ln cap="flat" cmpd="sng" w="9525">
                <a:solidFill>
                  <a:srgbClr val="FDA7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grpSp>
            <p:nvGrpSpPr>
              <p:cNvPr id="1343" name="Google Shape;1343;p51"/>
              <p:cNvGrpSpPr/>
              <p:nvPr/>
            </p:nvGrpSpPr>
            <p:grpSpPr>
              <a:xfrm>
                <a:off x="1725168" y="4347612"/>
                <a:ext cx="1824485" cy="87088"/>
                <a:chOff x="2987040" y="3943048"/>
                <a:chExt cx="1824485" cy="87088"/>
              </a:xfrm>
            </p:grpSpPr>
            <p:cxnSp>
              <p:nvCxnSpPr>
                <p:cNvPr id="1344" name="Google Shape;1344;p51"/>
                <p:cNvCxnSpPr/>
                <p:nvPr/>
              </p:nvCxnSpPr>
              <p:spPr>
                <a:xfrm>
                  <a:off x="2987040" y="3986786"/>
                  <a:ext cx="1824485" cy="1017"/>
                </a:xfrm>
                <a:prstGeom prst="straightConnector1">
                  <a:avLst/>
                </a:prstGeom>
                <a:noFill/>
                <a:ln cap="flat" cmpd="sng" w="9525">
                  <a:solidFill>
                    <a:schemeClr val="dk1"/>
                  </a:solidFill>
                  <a:prstDash val="solid"/>
                  <a:round/>
                  <a:headEnd len="sm" w="sm" type="none"/>
                  <a:tailEnd len="sm" w="sm" type="none"/>
                </a:ln>
              </p:spPr>
            </p:cxnSp>
            <p:cxnSp>
              <p:nvCxnSpPr>
                <p:cNvPr id="1345" name="Google Shape;1345;p51"/>
                <p:cNvCxnSpPr/>
                <p:nvPr/>
              </p:nvCxnSpPr>
              <p:spPr>
                <a:xfrm>
                  <a:off x="2987040" y="3943048"/>
                  <a:ext cx="0" cy="84666"/>
                </a:xfrm>
                <a:prstGeom prst="straightConnector1">
                  <a:avLst/>
                </a:prstGeom>
                <a:noFill/>
                <a:ln cap="flat" cmpd="sng" w="9525">
                  <a:solidFill>
                    <a:schemeClr val="dk1"/>
                  </a:solidFill>
                  <a:prstDash val="solid"/>
                  <a:round/>
                  <a:headEnd len="sm" w="sm" type="none"/>
                  <a:tailEnd len="sm" w="sm" type="none"/>
                </a:ln>
              </p:spPr>
            </p:cxnSp>
            <p:cxnSp>
              <p:nvCxnSpPr>
                <p:cNvPr id="1346" name="Google Shape;1346;p51"/>
                <p:cNvCxnSpPr/>
                <p:nvPr/>
              </p:nvCxnSpPr>
              <p:spPr>
                <a:xfrm>
                  <a:off x="4807034" y="3945470"/>
                  <a:ext cx="0" cy="84666"/>
                </a:xfrm>
                <a:prstGeom prst="straightConnector1">
                  <a:avLst/>
                </a:prstGeom>
                <a:noFill/>
                <a:ln cap="flat" cmpd="sng" w="9525">
                  <a:solidFill>
                    <a:schemeClr val="dk1"/>
                  </a:solidFill>
                  <a:prstDash val="solid"/>
                  <a:round/>
                  <a:headEnd len="sm" w="sm" type="none"/>
                  <a:tailEnd len="sm" w="sm" type="none"/>
                </a:ln>
              </p:spPr>
            </p:cxnSp>
          </p:grpSp>
          <p:sp>
            <p:nvSpPr>
              <p:cNvPr id="1347" name="Google Shape;1347;p51"/>
              <p:cNvSpPr txBox="1"/>
              <p:nvPr/>
            </p:nvSpPr>
            <p:spPr>
              <a:xfrm>
                <a:off x="2488170" y="4220668"/>
                <a:ext cx="298480" cy="338554"/>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L</a:t>
                </a:r>
                <a:endParaRPr b="0" i="0" sz="1600" u="none" cap="none" strike="noStrike">
                  <a:solidFill>
                    <a:srgbClr val="000000"/>
                  </a:solidFill>
                  <a:latin typeface="Arial"/>
                  <a:ea typeface="Arial"/>
                  <a:cs typeface="Arial"/>
                  <a:sym typeface="Arial"/>
                </a:endParaRPr>
              </a:p>
            </p:txBody>
          </p:sp>
        </p:grpSp>
        <p:cxnSp>
          <p:nvCxnSpPr>
            <p:cNvPr id="1348" name="Google Shape;1348;p51"/>
            <p:cNvCxnSpPr/>
            <p:nvPr/>
          </p:nvCxnSpPr>
          <p:spPr>
            <a:xfrm rot="10800000">
              <a:off x="390144" y="2679192"/>
              <a:ext cx="0" cy="2011262"/>
            </a:xfrm>
            <a:prstGeom prst="straightConnector1">
              <a:avLst/>
            </a:prstGeom>
            <a:noFill/>
            <a:ln cap="flat" cmpd="sng" w="9525">
              <a:solidFill>
                <a:schemeClr val="dk1"/>
              </a:solidFill>
              <a:prstDash val="solid"/>
              <a:round/>
              <a:headEnd len="sm" w="sm" type="none"/>
              <a:tailEnd len="med" w="med" type="stealth"/>
            </a:ln>
          </p:spPr>
        </p:cxnSp>
        <p:sp>
          <p:nvSpPr>
            <p:cNvPr id="1349" name="Google Shape;1349;p51"/>
            <p:cNvSpPr/>
            <p:nvPr/>
          </p:nvSpPr>
          <p:spPr>
            <a:xfrm>
              <a:off x="2713939" y="3182112"/>
              <a:ext cx="118668" cy="321869"/>
            </a:xfrm>
            <a:custGeom>
              <a:rect b="b" l="l" r="r" t="t"/>
              <a:pathLst>
                <a:path extrusionOk="0" h="321869" w="118668">
                  <a:moveTo>
                    <a:pt x="117043" y="0"/>
                  </a:moveTo>
                  <a:cubicBezTo>
                    <a:pt x="119481" y="60960"/>
                    <a:pt x="121920" y="121920"/>
                    <a:pt x="102413" y="175565"/>
                  </a:cubicBezTo>
                  <a:cubicBezTo>
                    <a:pt x="82906" y="229210"/>
                    <a:pt x="41453" y="275539"/>
                    <a:pt x="0" y="321869"/>
                  </a:cubicBezTo>
                </a:path>
              </a:pathLst>
            </a:custGeom>
            <a:no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350" name="Google Shape;1350;p51"/>
            <p:cNvSpPr/>
            <p:nvPr/>
          </p:nvSpPr>
          <p:spPr>
            <a:xfrm>
              <a:off x="2136573" y="3806812"/>
              <a:ext cx="404277" cy="338554"/>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351" name="Google Shape;1351;p51"/>
            <p:cNvSpPr/>
            <p:nvPr/>
          </p:nvSpPr>
          <p:spPr>
            <a:xfrm>
              <a:off x="1735122" y="3101114"/>
              <a:ext cx="361317" cy="338554"/>
            </a:xfrm>
            <a:prstGeom prst="rect">
              <a:avLst/>
            </a:prstGeom>
            <a:blipFill rotWithShape="1">
              <a:blip r:embed="rId10">
                <a:alphaModFix/>
              </a:blip>
              <a:stretch>
                <a:fillRect b="-5454"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cxnSp>
          <p:nvCxnSpPr>
            <p:cNvPr id="1352" name="Google Shape;1352;p51"/>
            <p:cNvCxnSpPr/>
            <p:nvPr/>
          </p:nvCxnSpPr>
          <p:spPr>
            <a:xfrm>
              <a:off x="412567" y="3981825"/>
              <a:ext cx="2223985" cy="0"/>
            </a:xfrm>
            <a:prstGeom prst="straightConnector1">
              <a:avLst/>
            </a:prstGeom>
            <a:noFill/>
            <a:ln cap="flat" cmpd="sng" w="9525">
              <a:solidFill>
                <a:srgbClr val="7F7F7F"/>
              </a:solidFill>
              <a:prstDash val="solid"/>
              <a:round/>
              <a:headEnd len="sm" w="sm" type="none"/>
              <a:tailEnd len="med" w="med" type="stealth"/>
            </a:ln>
          </p:spPr>
        </p:cxnSp>
        <p:sp>
          <p:nvSpPr>
            <p:cNvPr id="1353" name="Google Shape;1353;p51"/>
            <p:cNvSpPr txBox="1"/>
            <p:nvPr/>
          </p:nvSpPr>
          <p:spPr>
            <a:xfrm>
              <a:off x="424759" y="3227412"/>
              <a:ext cx="32092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P</a:t>
              </a:r>
              <a:endParaRPr b="0" i="0" sz="1600" u="none" cap="none" strike="noStrike">
                <a:solidFill>
                  <a:srgbClr val="000000"/>
                </a:solidFill>
                <a:latin typeface="Arial"/>
                <a:ea typeface="Arial"/>
                <a:cs typeface="Arial"/>
                <a:sym typeface="Arial"/>
              </a:endParaRPr>
            </a:p>
          </p:txBody>
        </p:sp>
        <p:cxnSp>
          <p:nvCxnSpPr>
            <p:cNvPr id="1354" name="Google Shape;1354;p51"/>
            <p:cNvCxnSpPr/>
            <p:nvPr/>
          </p:nvCxnSpPr>
          <p:spPr>
            <a:xfrm>
              <a:off x="387986" y="4145366"/>
              <a:ext cx="703198" cy="0"/>
            </a:xfrm>
            <a:prstGeom prst="straightConnector1">
              <a:avLst/>
            </a:prstGeom>
            <a:noFill/>
            <a:ln cap="flat" cmpd="sng" w="9525">
              <a:solidFill>
                <a:srgbClr val="A5A5A5"/>
              </a:solidFill>
              <a:prstDash val="solid"/>
              <a:round/>
              <a:headEnd len="med" w="med" type="diamond"/>
              <a:tailEnd len="med" w="med" type="diamond"/>
            </a:ln>
          </p:spPr>
        </p:cxnSp>
        <p:sp>
          <p:nvSpPr>
            <p:cNvPr id="1355" name="Google Shape;1355;p51"/>
            <p:cNvSpPr txBox="1"/>
            <p:nvPr/>
          </p:nvSpPr>
          <p:spPr>
            <a:xfrm>
              <a:off x="550605" y="4145366"/>
              <a:ext cx="29848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a</a:t>
              </a:r>
              <a:endParaRPr b="0" i="0" sz="1600" u="none" cap="none" strike="noStrike">
                <a:solidFill>
                  <a:srgbClr val="000000"/>
                </a:solidFill>
                <a:latin typeface="Arial"/>
                <a:ea typeface="Arial"/>
                <a:cs typeface="Arial"/>
                <a:sym typeface="Arial"/>
              </a:endParaRPr>
            </a:p>
          </p:txBody>
        </p:sp>
      </p:grpSp>
      <p:grpSp>
        <p:nvGrpSpPr>
          <p:cNvPr id="1356" name="Google Shape;1356;p51"/>
          <p:cNvGrpSpPr/>
          <p:nvPr/>
        </p:nvGrpSpPr>
        <p:grpSpPr>
          <a:xfrm>
            <a:off x="3529888" y="2932742"/>
            <a:ext cx="993673" cy="973601"/>
            <a:chOff x="3529888" y="2932742"/>
            <a:chExt cx="993673" cy="973601"/>
          </a:xfrm>
        </p:grpSpPr>
        <p:grpSp>
          <p:nvGrpSpPr>
            <p:cNvPr id="1357" name="Google Shape;1357;p51"/>
            <p:cNvGrpSpPr/>
            <p:nvPr/>
          </p:nvGrpSpPr>
          <p:grpSpPr>
            <a:xfrm>
              <a:off x="3529888" y="2932742"/>
              <a:ext cx="919162" cy="626581"/>
              <a:chOff x="5195175" y="3026254"/>
              <a:chExt cx="919162" cy="626581"/>
            </a:xfrm>
          </p:grpSpPr>
          <p:sp>
            <p:nvSpPr>
              <p:cNvPr id="1358" name="Google Shape;1358;p51"/>
              <p:cNvSpPr/>
              <p:nvPr/>
            </p:nvSpPr>
            <p:spPr>
              <a:xfrm>
                <a:off x="5195175" y="3344866"/>
                <a:ext cx="919162" cy="307969"/>
              </a:xfrm>
              <a:prstGeom prst="rect">
                <a:avLst/>
              </a:prstGeom>
              <a:blipFill rotWithShape="1">
                <a:blip r:embed="rId11">
                  <a:alphaModFix/>
                </a:blip>
                <a:stretch>
                  <a:fillRect b="0" l="0" r="-16554" t="-980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359" name="Google Shape;1359;p51"/>
              <p:cNvSpPr/>
              <p:nvPr/>
            </p:nvSpPr>
            <p:spPr>
              <a:xfrm>
                <a:off x="5229843" y="3026254"/>
                <a:ext cx="657103" cy="307777"/>
              </a:xfrm>
              <a:prstGeom prst="rect">
                <a:avLst/>
              </a:prstGeom>
              <a:blipFill rotWithShape="1">
                <a:blip r:embed="rId12">
                  <a:alphaModFix/>
                </a:blip>
                <a:stretch>
                  <a:fillRect b="0" l="0" r="0" t="-980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grpSp>
        <p:sp>
          <p:nvSpPr>
            <p:cNvPr id="1360" name="Google Shape;1360;p51"/>
            <p:cNvSpPr/>
            <p:nvPr/>
          </p:nvSpPr>
          <p:spPr>
            <a:xfrm>
              <a:off x="3553744" y="3598374"/>
              <a:ext cx="969817" cy="307969"/>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grpSp>
      <p:sp>
        <p:nvSpPr>
          <p:cNvPr id="1361" name="Google Shape;1361;p51"/>
          <p:cNvSpPr/>
          <p:nvPr/>
        </p:nvSpPr>
        <p:spPr>
          <a:xfrm>
            <a:off x="6681409" y="2578158"/>
            <a:ext cx="2095125" cy="709168"/>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362" name="Google Shape;1362;p51"/>
          <p:cNvSpPr/>
          <p:nvPr/>
        </p:nvSpPr>
        <p:spPr>
          <a:xfrm>
            <a:off x="3298235" y="4208230"/>
            <a:ext cx="2185983" cy="834267"/>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363" name="Google Shape;1363;p51"/>
          <p:cNvSpPr/>
          <p:nvPr/>
        </p:nvSpPr>
        <p:spPr>
          <a:xfrm>
            <a:off x="875119" y="5233367"/>
            <a:ext cx="1936812" cy="722377"/>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364" name="Google Shape;1364;p51"/>
          <p:cNvSpPr/>
          <p:nvPr/>
        </p:nvSpPr>
        <p:spPr>
          <a:xfrm>
            <a:off x="2948076" y="5313773"/>
            <a:ext cx="1907445" cy="561564"/>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365" name="Google Shape;1365;p51"/>
          <p:cNvSpPr/>
          <p:nvPr/>
        </p:nvSpPr>
        <p:spPr>
          <a:xfrm>
            <a:off x="4990236" y="5288609"/>
            <a:ext cx="2124171" cy="640303"/>
          </a:xfrm>
          <a:prstGeom prst="rect">
            <a:avLst/>
          </a:pr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366" name="Google Shape;1366;p51"/>
          <p:cNvSpPr/>
          <p:nvPr/>
        </p:nvSpPr>
        <p:spPr>
          <a:xfrm>
            <a:off x="391891" y="6122146"/>
            <a:ext cx="2004138" cy="594778"/>
          </a:xfrm>
          <a:prstGeom prst="rect">
            <a:avLst/>
          </a:pr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367" name="Google Shape;1367;p51"/>
          <p:cNvSpPr/>
          <p:nvPr/>
        </p:nvSpPr>
        <p:spPr>
          <a:xfrm>
            <a:off x="6052321" y="3287326"/>
            <a:ext cx="1406987" cy="589392"/>
          </a:xfrm>
          <a:prstGeom prst="rect">
            <a:avLst/>
          </a:prstGeom>
          <a:blipFill rotWithShape="1">
            <a:blip r:embed="rId2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cxnSp>
        <p:nvCxnSpPr>
          <p:cNvPr id="1368" name="Google Shape;1368;p51"/>
          <p:cNvCxnSpPr/>
          <p:nvPr/>
        </p:nvCxnSpPr>
        <p:spPr>
          <a:xfrm rot="10800000">
            <a:off x="0" y="2353773"/>
            <a:ext cx="369468" cy="0"/>
          </a:xfrm>
          <a:prstGeom prst="straightConnector1">
            <a:avLst/>
          </a:prstGeom>
          <a:noFill/>
          <a:ln cap="flat" cmpd="sng" w="28575">
            <a:solidFill>
              <a:srgbClr val="FF0000"/>
            </a:solidFill>
            <a:prstDash val="solid"/>
            <a:round/>
            <a:headEnd len="sm" w="sm"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37675" y="2867800"/>
            <a:ext cx="9230650" cy="1122400"/>
          </a:xfrm>
          <a:prstGeom prst="rect">
            <a:avLst/>
          </a:prstGeom>
          <a:noFill/>
          <a:ln>
            <a:noFill/>
          </a:ln>
        </p:spPr>
        <p:txBody>
          <a:bodyPr anchorCtr="0" anchor="ctr" bIns="107250" lIns="107250" spcFirstLastPara="1" rIns="107250" wrap="square" tIns="107250">
            <a:noAutofit/>
          </a:bodyPr>
          <a:lstStyle/>
          <a:p>
            <a:pPr indent="0" lvl="0" marL="0" rtl="0" algn="ctr">
              <a:lnSpc>
                <a:spcPct val="100000"/>
              </a:lnSpc>
              <a:spcBef>
                <a:spcPts val="0"/>
              </a:spcBef>
              <a:spcAft>
                <a:spcPts val="0"/>
              </a:spcAft>
              <a:buSzPts val="3600"/>
              <a:buNone/>
            </a:pPr>
            <a:r>
              <a:rPr lang="en-US"/>
              <a:t>01. Coulomb / Campo Eléctrico</a:t>
            </a:r>
            <a:endParaRPr/>
          </a:p>
        </p:txBody>
      </p:sp>
      <p:sp>
        <p:nvSpPr>
          <p:cNvPr id="80" name="Google Shape;80;p16"/>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52"/>
          <p:cNvSpPr txBox="1"/>
          <p:nvPr>
            <p:ph type="title"/>
          </p:nvPr>
        </p:nvSpPr>
        <p:spPr>
          <a:xfrm>
            <a:off x="337675" y="593367"/>
            <a:ext cx="9230650" cy="763600"/>
          </a:xfrm>
          <a:prstGeom prst="rect">
            <a:avLst/>
          </a:prstGeom>
          <a:no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Campo sobre el eje de una distribución de carga </a:t>
            </a:r>
            <a:r>
              <a:rPr b="1" lang="en-US"/>
              <a:t>lineal</a:t>
            </a:r>
            <a:endParaRPr b="1"/>
          </a:p>
        </p:txBody>
      </p:sp>
      <p:sp>
        <p:nvSpPr>
          <p:cNvPr id="1374" name="Google Shape;1374;p52"/>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1375" name="Google Shape;1375;p52"/>
          <p:cNvGrpSpPr/>
          <p:nvPr/>
        </p:nvGrpSpPr>
        <p:grpSpPr>
          <a:xfrm>
            <a:off x="158180" y="1105313"/>
            <a:ext cx="3702224" cy="2330082"/>
            <a:chOff x="85344" y="2360372"/>
            <a:chExt cx="3702224" cy="2330082"/>
          </a:xfrm>
        </p:grpSpPr>
        <p:sp>
          <p:nvSpPr>
            <p:cNvPr id="1376" name="Google Shape;1376;p52"/>
            <p:cNvSpPr/>
            <p:nvPr/>
          </p:nvSpPr>
          <p:spPr>
            <a:xfrm>
              <a:off x="298704" y="3523488"/>
              <a:ext cx="182880" cy="182880"/>
            </a:xfrm>
            <a:prstGeom prst="ellipse">
              <a:avLst/>
            </a:prstGeom>
            <a:solidFill>
              <a:srgbClr val="BFBFBF"/>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nvGrpSpPr>
            <p:cNvPr id="1377" name="Google Shape;1377;p52"/>
            <p:cNvGrpSpPr/>
            <p:nvPr/>
          </p:nvGrpSpPr>
          <p:grpSpPr>
            <a:xfrm>
              <a:off x="85344" y="2360372"/>
              <a:ext cx="3702224" cy="2089122"/>
              <a:chOff x="719328" y="2470100"/>
              <a:chExt cx="3702224" cy="2089122"/>
            </a:xfrm>
          </p:grpSpPr>
          <p:cxnSp>
            <p:nvCxnSpPr>
              <p:cNvPr id="1378" name="Google Shape;1378;p52"/>
              <p:cNvCxnSpPr/>
              <p:nvPr/>
            </p:nvCxnSpPr>
            <p:spPr>
              <a:xfrm>
                <a:off x="719328" y="3718560"/>
                <a:ext cx="3279648" cy="0"/>
              </a:xfrm>
              <a:prstGeom prst="straightConnector1">
                <a:avLst/>
              </a:prstGeom>
              <a:noFill/>
              <a:ln cap="flat" cmpd="sng" w="9525">
                <a:solidFill>
                  <a:schemeClr val="dk1"/>
                </a:solidFill>
                <a:prstDash val="solid"/>
                <a:round/>
                <a:headEnd len="sm" w="sm" type="none"/>
                <a:tailEnd len="med" w="med" type="stealth"/>
              </a:ln>
            </p:spPr>
          </p:cxnSp>
          <p:sp>
            <p:nvSpPr>
              <p:cNvPr id="1379" name="Google Shape;1379;p52"/>
              <p:cNvSpPr/>
              <p:nvPr/>
            </p:nvSpPr>
            <p:spPr>
              <a:xfrm rot="5400000">
                <a:off x="2593848" y="2788920"/>
                <a:ext cx="140208" cy="1877568"/>
              </a:xfrm>
              <a:prstGeom prst="can">
                <a:avLst>
                  <a:gd fmla="val 25000" name="adj"/>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nvGrpSpPr>
              <p:cNvPr id="1380" name="Google Shape;1380;p52"/>
              <p:cNvGrpSpPr/>
              <p:nvPr/>
            </p:nvGrpSpPr>
            <p:grpSpPr>
              <a:xfrm>
                <a:off x="3156637" y="3805068"/>
                <a:ext cx="186266" cy="87088"/>
                <a:chOff x="2987040" y="3943048"/>
                <a:chExt cx="186266" cy="87088"/>
              </a:xfrm>
            </p:grpSpPr>
            <p:cxnSp>
              <p:nvCxnSpPr>
                <p:cNvPr id="1381" name="Google Shape;1381;p52"/>
                <p:cNvCxnSpPr/>
                <p:nvPr/>
              </p:nvCxnSpPr>
              <p:spPr>
                <a:xfrm flipH="1" rot="10800000">
                  <a:off x="2987040" y="3986784"/>
                  <a:ext cx="186266" cy="1"/>
                </a:xfrm>
                <a:prstGeom prst="straightConnector1">
                  <a:avLst/>
                </a:prstGeom>
                <a:noFill/>
                <a:ln cap="flat" cmpd="sng" w="9525">
                  <a:solidFill>
                    <a:schemeClr val="dk1"/>
                  </a:solidFill>
                  <a:prstDash val="solid"/>
                  <a:round/>
                  <a:headEnd len="sm" w="sm" type="none"/>
                  <a:tailEnd len="sm" w="sm" type="none"/>
                </a:ln>
              </p:spPr>
            </p:cxnSp>
            <p:cxnSp>
              <p:nvCxnSpPr>
                <p:cNvPr id="1382" name="Google Shape;1382;p52"/>
                <p:cNvCxnSpPr/>
                <p:nvPr/>
              </p:nvCxnSpPr>
              <p:spPr>
                <a:xfrm>
                  <a:off x="2987040" y="3943048"/>
                  <a:ext cx="0" cy="84666"/>
                </a:xfrm>
                <a:prstGeom prst="straightConnector1">
                  <a:avLst/>
                </a:prstGeom>
                <a:noFill/>
                <a:ln cap="flat" cmpd="sng" w="9525">
                  <a:solidFill>
                    <a:schemeClr val="dk1"/>
                  </a:solidFill>
                  <a:prstDash val="solid"/>
                  <a:round/>
                  <a:headEnd len="sm" w="sm" type="none"/>
                  <a:tailEnd len="sm" w="sm" type="none"/>
                </a:ln>
              </p:spPr>
            </p:cxnSp>
            <p:cxnSp>
              <p:nvCxnSpPr>
                <p:cNvPr id="1383" name="Google Shape;1383;p52"/>
                <p:cNvCxnSpPr/>
                <p:nvPr/>
              </p:nvCxnSpPr>
              <p:spPr>
                <a:xfrm>
                  <a:off x="3173306" y="3945470"/>
                  <a:ext cx="0" cy="84666"/>
                </a:xfrm>
                <a:prstGeom prst="straightConnector1">
                  <a:avLst/>
                </a:prstGeom>
                <a:noFill/>
                <a:ln cap="flat" cmpd="sng" w="9525">
                  <a:solidFill>
                    <a:schemeClr val="dk1"/>
                  </a:solidFill>
                  <a:prstDash val="solid"/>
                  <a:round/>
                  <a:headEnd len="sm" w="sm" type="none"/>
                  <a:tailEnd len="sm" w="sm" type="none"/>
                </a:ln>
              </p:spPr>
            </p:cxnSp>
          </p:grpSp>
          <p:sp>
            <p:nvSpPr>
              <p:cNvPr id="1384" name="Google Shape;1384;p52"/>
              <p:cNvSpPr txBox="1"/>
              <p:nvPr/>
            </p:nvSpPr>
            <p:spPr>
              <a:xfrm>
                <a:off x="3257131" y="2971800"/>
                <a:ext cx="1164421" cy="338554"/>
              </a:xfrm>
              <a:prstGeom prst="rect">
                <a:avLst/>
              </a:prstGeom>
              <a:blipFill rotWithShape="1">
                <a:blip r:embed="rId3">
                  <a:alphaModFix/>
                </a:blip>
                <a:stretch>
                  <a:fillRect b="-363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385" name="Google Shape;1385;p52"/>
              <p:cNvSpPr/>
              <p:nvPr/>
            </p:nvSpPr>
            <p:spPr>
              <a:xfrm>
                <a:off x="3034768" y="3807490"/>
                <a:ext cx="514885" cy="338554"/>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386" name="Google Shape;1386;p52"/>
              <p:cNvSpPr/>
              <p:nvPr/>
            </p:nvSpPr>
            <p:spPr>
              <a:xfrm>
                <a:off x="4244597" y="2470100"/>
                <a:ext cx="45719" cy="45719"/>
              </a:xfrm>
              <a:prstGeom prst="arc">
                <a:avLst>
                  <a:gd fmla="val 16200000" name="adj1"/>
                  <a:gd fmla="val 0" name="adj2"/>
                </a:avLst>
              </a:prstGeom>
              <a:noFill/>
              <a:ln cap="flat" cmpd="sng" w="9525">
                <a:solidFill>
                  <a:srgbClr val="FDA7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grpSp>
            <p:nvGrpSpPr>
              <p:cNvPr id="1387" name="Google Shape;1387;p52"/>
              <p:cNvGrpSpPr/>
              <p:nvPr/>
            </p:nvGrpSpPr>
            <p:grpSpPr>
              <a:xfrm>
                <a:off x="1725168" y="4347612"/>
                <a:ext cx="1824485" cy="87088"/>
                <a:chOff x="2987040" y="3943048"/>
                <a:chExt cx="1824485" cy="87088"/>
              </a:xfrm>
            </p:grpSpPr>
            <p:cxnSp>
              <p:nvCxnSpPr>
                <p:cNvPr id="1388" name="Google Shape;1388;p52"/>
                <p:cNvCxnSpPr/>
                <p:nvPr/>
              </p:nvCxnSpPr>
              <p:spPr>
                <a:xfrm>
                  <a:off x="2987040" y="3986786"/>
                  <a:ext cx="1824485" cy="1017"/>
                </a:xfrm>
                <a:prstGeom prst="straightConnector1">
                  <a:avLst/>
                </a:prstGeom>
                <a:noFill/>
                <a:ln cap="flat" cmpd="sng" w="9525">
                  <a:solidFill>
                    <a:schemeClr val="dk1"/>
                  </a:solidFill>
                  <a:prstDash val="solid"/>
                  <a:round/>
                  <a:headEnd len="sm" w="sm" type="none"/>
                  <a:tailEnd len="sm" w="sm" type="none"/>
                </a:ln>
              </p:spPr>
            </p:cxnSp>
            <p:cxnSp>
              <p:nvCxnSpPr>
                <p:cNvPr id="1389" name="Google Shape;1389;p52"/>
                <p:cNvCxnSpPr/>
                <p:nvPr/>
              </p:nvCxnSpPr>
              <p:spPr>
                <a:xfrm>
                  <a:off x="2987040" y="3943048"/>
                  <a:ext cx="0" cy="84666"/>
                </a:xfrm>
                <a:prstGeom prst="straightConnector1">
                  <a:avLst/>
                </a:prstGeom>
                <a:noFill/>
                <a:ln cap="flat" cmpd="sng" w="9525">
                  <a:solidFill>
                    <a:schemeClr val="dk1"/>
                  </a:solidFill>
                  <a:prstDash val="solid"/>
                  <a:round/>
                  <a:headEnd len="sm" w="sm" type="none"/>
                  <a:tailEnd len="sm" w="sm" type="none"/>
                </a:ln>
              </p:spPr>
            </p:cxnSp>
            <p:cxnSp>
              <p:nvCxnSpPr>
                <p:cNvPr id="1390" name="Google Shape;1390;p52"/>
                <p:cNvCxnSpPr/>
                <p:nvPr/>
              </p:nvCxnSpPr>
              <p:spPr>
                <a:xfrm>
                  <a:off x="4807034" y="3945470"/>
                  <a:ext cx="0" cy="84666"/>
                </a:xfrm>
                <a:prstGeom prst="straightConnector1">
                  <a:avLst/>
                </a:prstGeom>
                <a:noFill/>
                <a:ln cap="flat" cmpd="sng" w="9525">
                  <a:solidFill>
                    <a:schemeClr val="dk1"/>
                  </a:solidFill>
                  <a:prstDash val="solid"/>
                  <a:round/>
                  <a:headEnd len="sm" w="sm" type="none"/>
                  <a:tailEnd len="sm" w="sm" type="none"/>
                </a:ln>
              </p:spPr>
            </p:cxnSp>
          </p:grpSp>
          <p:sp>
            <p:nvSpPr>
              <p:cNvPr id="1391" name="Google Shape;1391;p52"/>
              <p:cNvSpPr txBox="1"/>
              <p:nvPr/>
            </p:nvSpPr>
            <p:spPr>
              <a:xfrm>
                <a:off x="2488170" y="4220668"/>
                <a:ext cx="298480" cy="338554"/>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L</a:t>
                </a:r>
                <a:endParaRPr b="0" i="0" sz="1600" u="none" cap="none" strike="noStrike">
                  <a:solidFill>
                    <a:srgbClr val="000000"/>
                  </a:solidFill>
                  <a:latin typeface="Arial"/>
                  <a:ea typeface="Arial"/>
                  <a:cs typeface="Arial"/>
                  <a:sym typeface="Arial"/>
                </a:endParaRPr>
              </a:p>
            </p:txBody>
          </p:sp>
        </p:grpSp>
        <p:cxnSp>
          <p:nvCxnSpPr>
            <p:cNvPr id="1392" name="Google Shape;1392;p52"/>
            <p:cNvCxnSpPr/>
            <p:nvPr/>
          </p:nvCxnSpPr>
          <p:spPr>
            <a:xfrm rot="10800000">
              <a:off x="390144" y="2679192"/>
              <a:ext cx="0" cy="2011262"/>
            </a:xfrm>
            <a:prstGeom prst="straightConnector1">
              <a:avLst/>
            </a:prstGeom>
            <a:noFill/>
            <a:ln cap="flat" cmpd="sng" w="9525">
              <a:solidFill>
                <a:schemeClr val="dk1"/>
              </a:solidFill>
              <a:prstDash val="solid"/>
              <a:round/>
              <a:headEnd len="sm" w="sm" type="none"/>
              <a:tailEnd len="med" w="med" type="stealth"/>
            </a:ln>
          </p:spPr>
        </p:cxnSp>
        <p:sp>
          <p:nvSpPr>
            <p:cNvPr id="1393" name="Google Shape;1393;p52"/>
            <p:cNvSpPr/>
            <p:nvPr/>
          </p:nvSpPr>
          <p:spPr>
            <a:xfrm>
              <a:off x="2713939" y="3182112"/>
              <a:ext cx="118668" cy="321869"/>
            </a:xfrm>
            <a:custGeom>
              <a:rect b="b" l="l" r="r" t="t"/>
              <a:pathLst>
                <a:path extrusionOk="0" h="321869" w="118668">
                  <a:moveTo>
                    <a:pt x="117043" y="0"/>
                  </a:moveTo>
                  <a:cubicBezTo>
                    <a:pt x="119481" y="60960"/>
                    <a:pt x="121920" y="121920"/>
                    <a:pt x="102413" y="175565"/>
                  </a:cubicBezTo>
                  <a:cubicBezTo>
                    <a:pt x="82906" y="229210"/>
                    <a:pt x="41453" y="275539"/>
                    <a:pt x="0" y="321869"/>
                  </a:cubicBezTo>
                </a:path>
              </a:pathLst>
            </a:custGeom>
            <a:no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394" name="Google Shape;1394;p52"/>
            <p:cNvSpPr/>
            <p:nvPr/>
          </p:nvSpPr>
          <p:spPr>
            <a:xfrm>
              <a:off x="2136573" y="3806812"/>
              <a:ext cx="404277" cy="338554"/>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395" name="Google Shape;1395;p52"/>
            <p:cNvSpPr/>
            <p:nvPr/>
          </p:nvSpPr>
          <p:spPr>
            <a:xfrm>
              <a:off x="1735122" y="3101114"/>
              <a:ext cx="361317" cy="338554"/>
            </a:xfrm>
            <a:prstGeom prst="rect">
              <a:avLst/>
            </a:prstGeom>
            <a:blipFill rotWithShape="1">
              <a:blip r:embed="rId6">
                <a:alphaModFix/>
              </a:blip>
              <a:stretch>
                <a:fillRect b="-5454"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cxnSp>
          <p:nvCxnSpPr>
            <p:cNvPr id="1396" name="Google Shape;1396;p52"/>
            <p:cNvCxnSpPr/>
            <p:nvPr/>
          </p:nvCxnSpPr>
          <p:spPr>
            <a:xfrm>
              <a:off x="412567" y="3981825"/>
              <a:ext cx="2223985" cy="0"/>
            </a:xfrm>
            <a:prstGeom prst="straightConnector1">
              <a:avLst/>
            </a:prstGeom>
            <a:noFill/>
            <a:ln cap="flat" cmpd="sng" w="9525">
              <a:solidFill>
                <a:srgbClr val="7F7F7F"/>
              </a:solidFill>
              <a:prstDash val="solid"/>
              <a:round/>
              <a:headEnd len="sm" w="sm" type="none"/>
              <a:tailEnd len="med" w="med" type="stealth"/>
            </a:ln>
          </p:spPr>
        </p:cxnSp>
        <p:sp>
          <p:nvSpPr>
            <p:cNvPr id="1397" name="Google Shape;1397;p52"/>
            <p:cNvSpPr txBox="1"/>
            <p:nvPr/>
          </p:nvSpPr>
          <p:spPr>
            <a:xfrm>
              <a:off x="424759" y="3227412"/>
              <a:ext cx="32092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P</a:t>
              </a:r>
              <a:endParaRPr b="0" i="0" sz="1600" u="none" cap="none" strike="noStrike">
                <a:solidFill>
                  <a:srgbClr val="000000"/>
                </a:solidFill>
                <a:latin typeface="Arial"/>
                <a:ea typeface="Arial"/>
                <a:cs typeface="Arial"/>
                <a:sym typeface="Arial"/>
              </a:endParaRPr>
            </a:p>
          </p:txBody>
        </p:sp>
        <p:cxnSp>
          <p:nvCxnSpPr>
            <p:cNvPr id="1398" name="Google Shape;1398;p52"/>
            <p:cNvCxnSpPr/>
            <p:nvPr/>
          </p:nvCxnSpPr>
          <p:spPr>
            <a:xfrm>
              <a:off x="387986" y="4145366"/>
              <a:ext cx="703198" cy="0"/>
            </a:xfrm>
            <a:prstGeom prst="straightConnector1">
              <a:avLst/>
            </a:prstGeom>
            <a:noFill/>
            <a:ln cap="flat" cmpd="sng" w="9525">
              <a:solidFill>
                <a:srgbClr val="A5A5A5"/>
              </a:solidFill>
              <a:prstDash val="solid"/>
              <a:round/>
              <a:headEnd len="med" w="med" type="diamond"/>
              <a:tailEnd len="med" w="med" type="diamond"/>
            </a:ln>
          </p:spPr>
        </p:cxnSp>
        <p:sp>
          <p:nvSpPr>
            <p:cNvPr id="1399" name="Google Shape;1399;p52"/>
            <p:cNvSpPr txBox="1"/>
            <p:nvPr/>
          </p:nvSpPr>
          <p:spPr>
            <a:xfrm>
              <a:off x="550605" y="4145366"/>
              <a:ext cx="29848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a</a:t>
              </a:r>
              <a:endParaRPr b="0" i="0" sz="1600" u="none" cap="none" strike="noStrike">
                <a:solidFill>
                  <a:srgbClr val="000000"/>
                </a:solidFill>
                <a:latin typeface="Arial"/>
                <a:ea typeface="Arial"/>
                <a:cs typeface="Arial"/>
                <a:sym typeface="Arial"/>
              </a:endParaRPr>
            </a:p>
          </p:txBody>
        </p:sp>
      </p:grpSp>
      <p:sp>
        <p:nvSpPr>
          <p:cNvPr id="1400" name="Google Shape;1400;p52"/>
          <p:cNvSpPr/>
          <p:nvPr/>
        </p:nvSpPr>
        <p:spPr>
          <a:xfrm>
            <a:off x="5402803" y="1673651"/>
            <a:ext cx="3540456" cy="594778"/>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401" name="Google Shape;1401;p52"/>
          <p:cNvSpPr txBox="1"/>
          <p:nvPr/>
        </p:nvSpPr>
        <p:spPr>
          <a:xfrm>
            <a:off x="556492" y="3583388"/>
            <a:ext cx="214674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Que pasaria si a&gt;&gt;L?</a:t>
            </a:r>
            <a:endParaRPr b="0" i="0" sz="1600" u="none" cap="none" strike="noStrike">
              <a:solidFill>
                <a:srgbClr val="000000"/>
              </a:solidFill>
              <a:latin typeface="Arial"/>
              <a:ea typeface="Arial"/>
              <a:cs typeface="Arial"/>
              <a:sym typeface="Arial"/>
            </a:endParaRPr>
          </a:p>
        </p:txBody>
      </p:sp>
      <p:sp>
        <p:nvSpPr>
          <p:cNvPr id="1402" name="Google Shape;1402;p52"/>
          <p:cNvSpPr/>
          <p:nvPr/>
        </p:nvSpPr>
        <p:spPr>
          <a:xfrm>
            <a:off x="1715827" y="5308398"/>
            <a:ext cx="2004138" cy="589777"/>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403" name="Google Shape;1403;p52"/>
          <p:cNvSpPr/>
          <p:nvPr/>
        </p:nvSpPr>
        <p:spPr>
          <a:xfrm>
            <a:off x="3860404" y="5321936"/>
            <a:ext cx="2880469" cy="757772"/>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grpSp>
        <p:nvGrpSpPr>
          <p:cNvPr id="1404" name="Google Shape;1404;p52"/>
          <p:cNvGrpSpPr/>
          <p:nvPr/>
        </p:nvGrpSpPr>
        <p:grpSpPr>
          <a:xfrm>
            <a:off x="178540" y="3430645"/>
            <a:ext cx="9453140" cy="1844834"/>
            <a:chOff x="251692" y="4198741"/>
            <a:chExt cx="9453140" cy="1844834"/>
          </a:xfrm>
        </p:grpSpPr>
        <p:grpSp>
          <p:nvGrpSpPr>
            <p:cNvPr id="1405" name="Google Shape;1405;p52"/>
            <p:cNvGrpSpPr/>
            <p:nvPr/>
          </p:nvGrpSpPr>
          <p:grpSpPr>
            <a:xfrm>
              <a:off x="251692" y="4198741"/>
              <a:ext cx="9453140" cy="1844834"/>
              <a:chOff x="85344" y="2360372"/>
              <a:chExt cx="9453140" cy="1844834"/>
            </a:xfrm>
          </p:grpSpPr>
          <p:sp>
            <p:nvSpPr>
              <p:cNvPr id="1406" name="Google Shape;1406;p52"/>
              <p:cNvSpPr/>
              <p:nvPr/>
            </p:nvSpPr>
            <p:spPr>
              <a:xfrm>
                <a:off x="298704" y="3523488"/>
                <a:ext cx="182880" cy="182880"/>
              </a:xfrm>
              <a:prstGeom prst="ellipse">
                <a:avLst/>
              </a:prstGeom>
              <a:solidFill>
                <a:srgbClr val="BFBFBF"/>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nvGrpSpPr>
              <p:cNvPr id="1407" name="Google Shape;1407;p52"/>
              <p:cNvGrpSpPr/>
              <p:nvPr/>
            </p:nvGrpSpPr>
            <p:grpSpPr>
              <a:xfrm>
                <a:off x="85344" y="2360372"/>
                <a:ext cx="9453140" cy="1844834"/>
                <a:chOff x="719328" y="2470100"/>
                <a:chExt cx="9453140" cy="1844834"/>
              </a:xfrm>
            </p:grpSpPr>
            <p:cxnSp>
              <p:nvCxnSpPr>
                <p:cNvPr id="1408" name="Google Shape;1408;p52"/>
                <p:cNvCxnSpPr/>
                <p:nvPr/>
              </p:nvCxnSpPr>
              <p:spPr>
                <a:xfrm>
                  <a:off x="719328" y="3718560"/>
                  <a:ext cx="9453140" cy="0"/>
                </a:xfrm>
                <a:prstGeom prst="straightConnector1">
                  <a:avLst/>
                </a:prstGeom>
                <a:noFill/>
                <a:ln cap="flat" cmpd="sng" w="9525">
                  <a:solidFill>
                    <a:schemeClr val="dk1"/>
                  </a:solidFill>
                  <a:prstDash val="solid"/>
                  <a:round/>
                  <a:headEnd len="sm" w="sm" type="none"/>
                  <a:tailEnd len="med" w="med" type="stealth"/>
                </a:ln>
              </p:spPr>
            </p:cxnSp>
            <p:sp>
              <p:nvSpPr>
                <p:cNvPr id="1409" name="Google Shape;1409;p52"/>
                <p:cNvSpPr/>
                <p:nvPr/>
              </p:nvSpPr>
              <p:spPr>
                <a:xfrm rot="5400000">
                  <a:off x="9727012" y="3589257"/>
                  <a:ext cx="155239" cy="255350"/>
                </a:xfrm>
                <a:prstGeom prst="can">
                  <a:avLst>
                    <a:gd fmla="val 25000" name="adj"/>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410" name="Google Shape;1410;p52"/>
                <p:cNvSpPr/>
                <p:nvPr/>
              </p:nvSpPr>
              <p:spPr>
                <a:xfrm>
                  <a:off x="4244597" y="2470100"/>
                  <a:ext cx="45719" cy="45719"/>
                </a:xfrm>
                <a:prstGeom prst="arc">
                  <a:avLst>
                    <a:gd fmla="val 16200000" name="adj1"/>
                    <a:gd fmla="val 0" name="adj2"/>
                  </a:avLst>
                </a:prstGeom>
                <a:noFill/>
                <a:ln cap="flat" cmpd="sng" w="9525">
                  <a:solidFill>
                    <a:srgbClr val="FDA7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1411" name="Google Shape;1411;p52"/>
                <p:cNvSpPr txBox="1"/>
                <p:nvPr/>
              </p:nvSpPr>
              <p:spPr>
                <a:xfrm>
                  <a:off x="9657310" y="3976380"/>
                  <a:ext cx="298480" cy="338554"/>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L</a:t>
                  </a:r>
                  <a:endParaRPr b="0" i="0" sz="1600" u="none" cap="none" strike="noStrike">
                    <a:solidFill>
                      <a:srgbClr val="000000"/>
                    </a:solidFill>
                    <a:latin typeface="Arial"/>
                    <a:ea typeface="Arial"/>
                    <a:cs typeface="Arial"/>
                    <a:sym typeface="Arial"/>
                  </a:endParaRPr>
                </a:p>
              </p:txBody>
            </p:sp>
          </p:grpSp>
          <p:cxnSp>
            <p:nvCxnSpPr>
              <p:cNvPr id="1412" name="Google Shape;1412;p52"/>
              <p:cNvCxnSpPr/>
              <p:nvPr/>
            </p:nvCxnSpPr>
            <p:spPr>
              <a:xfrm rot="10800000">
                <a:off x="390144" y="2679192"/>
                <a:ext cx="0" cy="1341648"/>
              </a:xfrm>
              <a:prstGeom prst="straightConnector1">
                <a:avLst/>
              </a:prstGeom>
              <a:noFill/>
              <a:ln cap="flat" cmpd="sng" w="9525">
                <a:solidFill>
                  <a:schemeClr val="dk1"/>
                </a:solidFill>
                <a:prstDash val="solid"/>
                <a:round/>
                <a:headEnd len="sm" w="sm" type="none"/>
                <a:tailEnd len="med" w="med" type="stealth"/>
              </a:ln>
            </p:spPr>
          </p:cxnSp>
          <p:cxnSp>
            <p:nvCxnSpPr>
              <p:cNvPr id="1413" name="Google Shape;1413;p52"/>
              <p:cNvCxnSpPr/>
              <p:nvPr/>
            </p:nvCxnSpPr>
            <p:spPr>
              <a:xfrm>
                <a:off x="387986" y="3816182"/>
                <a:ext cx="8635340" cy="0"/>
              </a:xfrm>
              <a:prstGeom prst="straightConnector1">
                <a:avLst/>
              </a:prstGeom>
              <a:noFill/>
              <a:ln cap="flat" cmpd="sng" w="9525">
                <a:solidFill>
                  <a:srgbClr val="A5A5A5"/>
                </a:solidFill>
                <a:prstDash val="solid"/>
                <a:round/>
                <a:headEnd len="med" w="med" type="diamond"/>
                <a:tailEnd len="med" w="med" type="diamond"/>
              </a:ln>
            </p:spPr>
          </p:cxnSp>
          <p:sp>
            <p:nvSpPr>
              <p:cNvPr id="1414" name="Google Shape;1414;p52"/>
              <p:cNvSpPr txBox="1"/>
              <p:nvPr/>
            </p:nvSpPr>
            <p:spPr>
              <a:xfrm>
                <a:off x="4519482" y="3682286"/>
                <a:ext cx="298480" cy="33855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a</a:t>
                </a:r>
                <a:endParaRPr b="0" i="0" sz="1600" u="none" cap="none" strike="noStrike">
                  <a:solidFill>
                    <a:srgbClr val="000000"/>
                  </a:solidFill>
                  <a:latin typeface="Arial"/>
                  <a:ea typeface="Arial"/>
                  <a:cs typeface="Arial"/>
                  <a:sym typeface="Arial"/>
                </a:endParaRPr>
              </a:p>
            </p:txBody>
          </p:sp>
        </p:grpSp>
        <p:sp>
          <p:nvSpPr>
            <p:cNvPr id="1415" name="Google Shape;1415;p52"/>
            <p:cNvSpPr/>
            <p:nvPr/>
          </p:nvSpPr>
          <p:spPr>
            <a:xfrm>
              <a:off x="9119522" y="4854290"/>
              <a:ext cx="387862" cy="338554"/>
            </a:xfrm>
            <a:prstGeom prst="rect">
              <a:avLst/>
            </a:prstGeom>
            <a:blipFill rotWithShape="1">
              <a:blip r:embed="rId10">
                <a:alphaModFix/>
              </a:blip>
              <a:stretch>
                <a:fillRect b="-714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grpSp>
      <p:cxnSp>
        <p:nvCxnSpPr>
          <p:cNvPr id="1416" name="Google Shape;1416;p52"/>
          <p:cNvCxnSpPr/>
          <p:nvPr/>
        </p:nvCxnSpPr>
        <p:spPr>
          <a:xfrm rot="10800000">
            <a:off x="0" y="2353773"/>
            <a:ext cx="369468" cy="0"/>
          </a:xfrm>
          <a:prstGeom prst="straightConnector1">
            <a:avLst/>
          </a:prstGeom>
          <a:noFill/>
          <a:ln cap="flat" cmpd="sng" w="28575">
            <a:solidFill>
              <a:srgbClr val="FF0000"/>
            </a:solidFill>
            <a:prstDash val="solid"/>
            <a:round/>
            <a:headEnd len="sm" w="sm" type="none"/>
            <a:tailEnd len="med" w="med" type="stealth"/>
          </a:ln>
        </p:spPr>
      </p:cxnSp>
      <p:cxnSp>
        <p:nvCxnSpPr>
          <p:cNvPr id="1417" name="Google Shape;1417;p52"/>
          <p:cNvCxnSpPr/>
          <p:nvPr/>
        </p:nvCxnSpPr>
        <p:spPr>
          <a:xfrm rot="10800000">
            <a:off x="184734" y="4698110"/>
            <a:ext cx="276088" cy="0"/>
          </a:xfrm>
          <a:prstGeom prst="straightConnector1">
            <a:avLst/>
          </a:prstGeom>
          <a:noFill/>
          <a:ln cap="flat" cmpd="sng" w="28575">
            <a:solidFill>
              <a:srgbClr val="FF0000"/>
            </a:solidFill>
            <a:prstDash val="solid"/>
            <a:round/>
            <a:headEnd len="sm" w="sm"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1" name="Shape 1421"/>
        <p:cNvGrpSpPr/>
        <p:nvPr/>
      </p:nvGrpSpPr>
      <p:grpSpPr>
        <a:xfrm>
          <a:off x="0" y="0"/>
          <a:ext cx="0" cy="0"/>
          <a:chOff x="0" y="0"/>
          <a:chExt cx="0" cy="0"/>
        </a:xfrm>
      </p:grpSpPr>
      <p:sp>
        <p:nvSpPr>
          <p:cNvPr id="1422" name="Google Shape;1422;p53"/>
          <p:cNvSpPr txBox="1"/>
          <p:nvPr>
            <p:ph type="title"/>
          </p:nvPr>
        </p:nvSpPr>
        <p:spPr>
          <a:xfrm>
            <a:off x="337675" y="593367"/>
            <a:ext cx="9230650" cy="763600"/>
          </a:xfrm>
          <a:prstGeom prst="rect">
            <a:avLst/>
          </a:prstGeom>
          <a:solidFill>
            <a:srgbClr val="FFDDB2"/>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Animemosnos</a:t>
            </a:r>
            <a:endParaRPr/>
          </a:p>
        </p:txBody>
      </p:sp>
      <p:sp>
        <p:nvSpPr>
          <p:cNvPr id="1423" name="Google Shape;1423;p53"/>
          <p:cNvSpPr txBox="1"/>
          <p:nvPr>
            <p:ph idx="1" type="body"/>
          </p:nvPr>
        </p:nvSpPr>
        <p:spPr>
          <a:xfrm>
            <a:off x="337675" y="1536633"/>
            <a:ext cx="9230650" cy="4555200"/>
          </a:xfrm>
          <a:prstGeom prst="rect">
            <a:avLst/>
          </a:prstGeom>
          <a:noFill/>
          <a:ln>
            <a:noFill/>
          </a:ln>
        </p:spPr>
        <p:txBody>
          <a:bodyPr anchorCtr="0" anchor="t" bIns="107250" lIns="107250" spcFirstLastPara="1" rIns="107250" wrap="square" tIns="107250">
            <a:noAutofit/>
          </a:bodyPr>
          <a:lstStyle/>
          <a:p>
            <a:pPr indent="-402325" lvl="0" marL="536433" rtl="0" algn="l">
              <a:lnSpc>
                <a:spcPct val="115000"/>
              </a:lnSpc>
              <a:spcBef>
                <a:spcPts val="0"/>
              </a:spcBef>
              <a:spcAft>
                <a:spcPts val="0"/>
              </a:spcAft>
              <a:buSzPts val="1800"/>
              <a:buChar char="●"/>
            </a:pPr>
            <a:r>
              <a:rPr lang="en-US"/>
              <a:t>Phet charges-and-fields</a:t>
            </a:r>
            <a:endParaRPr/>
          </a:p>
          <a:p>
            <a:pPr indent="-402325" lvl="0" marL="536433" rtl="0" algn="l">
              <a:lnSpc>
                <a:spcPct val="115000"/>
              </a:lnSpc>
              <a:spcBef>
                <a:spcPts val="0"/>
              </a:spcBef>
              <a:spcAft>
                <a:spcPts val="0"/>
              </a:spcAft>
              <a:buSzPts val="1800"/>
              <a:buChar char="●"/>
            </a:pPr>
            <a:r>
              <a:rPr lang="en-US"/>
              <a:t>Desafio electric-hockey</a:t>
            </a:r>
            <a:endParaRPr/>
          </a:p>
        </p:txBody>
      </p:sp>
      <p:sp>
        <p:nvSpPr>
          <p:cNvPr id="1424" name="Google Shape;1424;p53"/>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425" name="Google Shape;1425;p53"/>
          <p:cNvPicPr preferRelativeResize="0"/>
          <p:nvPr/>
        </p:nvPicPr>
        <p:blipFill rotWithShape="1">
          <a:blip r:embed="rId3">
            <a:alphaModFix/>
          </a:blip>
          <a:srcRect b="0" l="0" r="0" t="0"/>
          <a:stretch/>
        </p:blipFill>
        <p:spPr>
          <a:xfrm>
            <a:off x="646464" y="3139271"/>
            <a:ext cx="4020540" cy="2487221"/>
          </a:xfrm>
          <a:prstGeom prst="rect">
            <a:avLst/>
          </a:prstGeom>
          <a:noFill/>
          <a:ln>
            <a:noFill/>
          </a:ln>
        </p:spPr>
      </p:pic>
      <p:pic>
        <p:nvPicPr>
          <p:cNvPr id="1426" name="Google Shape;1426;p53"/>
          <p:cNvPicPr preferRelativeResize="0"/>
          <p:nvPr/>
        </p:nvPicPr>
        <p:blipFill rotWithShape="1">
          <a:blip r:embed="rId4">
            <a:alphaModFix/>
          </a:blip>
          <a:srcRect b="0" l="0" r="0" t="0"/>
          <a:stretch/>
        </p:blipFill>
        <p:spPr>
          <a:xfrm>
            <a:off x="5318016" y="2208810"/>
            <a:ext cx="4229024" cy="3944422"/>
          </a:xfrm>
          <a:prstGeom prst="rect">
            <a:avLst/>
          </a:prstGeom>
          <a:noFill/>
          <a:ln>
            <a:noFill/>
          </a:ln>
        </p:spPr>
      </p:pic>
      <p:sp>
        <p:nvSpPr>
          <p:cNvPr id="1427" name="Google Shape;1427;p53"/>
          <p:cNvSpPr/>
          <p:nvPr/>
        </p:nvSpPr>
        <p:spPr>
          <a:xfrm>
            <a:off x="5318016" y="1875241"/>
            <a:ext cx="4953000"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https://phet.colorado.edu/en/simulation/legacy/electric-hockey</a:t>
            </a:r>
            <a:endParaRPr/>
          </a:p>
        </p:txBody>
      </p:sp>
      <p:sp>
        <p:nvSpPr>
          <p:cNvPr id="1428" name="Google Shape;1428;p53"/>
          <p:cNvSpPr/>
          <p:nvPr/>
        </p:nvSpPr>
        <p:spPr>
          <a:xfrm>
            <a:off x="45372" y="5628019"/>
            <a:ext cx="4953000"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https://phet.colorado.edu/en/simulation/charges-and-fields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32" name="Shape 1432"/>
        <p:cNvGrpSpPr/>
        <p:nvPr/>
      </p:nvGrpSpPr>
      <p:grpSpPr>
        <a:xfrm>
          <a:off x="0" y="0"/>
          <a:ext cx="0" cy="0"/>
          <a:chOff x="0" y="0"/>
          <a:chExt cx="0" cy="0"/>
        </a:xfrm>
      </p:grpSpPr>
      <p:sp>
        <p:nvSpPr>
          <p:cNvPr id="1433" name="Google Shape;1433;p54"/>
          <p:cNvSpPr/>
          <p:nvPr/>
        </p:nvSpPr>
        <p:spPr>
          <a:xfrm>
            <a:off x="298704" y="3523488"/>
            <a:ext cx="182880" cy="182880"/>
          </a:xfrm>
          <a:prstGeom prst="ellipse">
            <a:avLst/>
          </a:prstGeom>
          <a:solidFill>
            <a:srgbClr val="BFBFBF"/>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434" name="Google Shape;1434;p54"/>
          <p:cNvSpPr txBox="1"/>
          <p:nvPr>
            <p:ph type="title"/>
          </p:nvPr>
        </p:nvSpPr>
        <p:spPr>
          <a:xfrm>
            <a:off x="337675" y="593367"/>
            <a:ext cx="9230650" cy="763600"/>
          </a:xfrm>
          <a:prstGeom prst="rect">
            <a:avLst/>
          </a:prstGeom>
          <a:no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Campo sobre el eje de una distribución de carga </a:t>
            </a:r>
            <a:r>
              <a:rPr b="1" lang="en-US"/>
              <a:t>lineal</a:t>
            </a:r>
            <a:endParaRPr b="1"/>
          </a:p>
        </p:txBody>
      </p:sp>
      <p:sp>
        <p:nvSpPr>
          <p:cNvPr id="1435" name="Google Shape;1435;p54"/>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1436" name="Google Shape;1436;p54"/>
          <p:cNvGrpSpPr/>
          <p:nvPr/>
        </p:nvGrpSpPr>
        <p:grpSpPr>
          <a:xfrm>
            <a:off x="853440" y="2360372"/>
            <a:ext cx="2934128" cy="2089122"/>
            <a:chOff x="1487424" y="2470100"/>
            <a:chExt cx="2934128" cy="2089122"/>
          </a:xfrm>
        </p:grpSpPr>
        <p:cxnSp>
          <p:nvCxnSpPr>
            <p:cNvPr id="1437" name="Google Shape;1437;p54"/>
            <p:cNvCxnSpPr/>
            <p:nvPr/>
          </p:nvCxnSpPr>
          <p:spPr>
            <a:xfrm>
              <a:off x="1487424" y="3718560"/>
              <a:ext cx="2511552" cy="0"/>
            </a:xfrm>
            <a:prstGeom prst="straightConnector1">
              <a:avLst/>
            </a:prstGeom>
            <a:noFill/>
            <a:ln cap="flat" cmpd="sng" w="9525">
              <a:solidFill>
                <a:schemeClr val="dk1"/>
              </a:solidFill>
              <a:prstDash val="solid"/>
              <a:round/>
              <a:headEnd len="sm" w="sm" type="none"/>
              <a:tailEnd len="med" w="med" type="stealth"/>
            </a:ln>
          </p:spPr>
        </p:cxnSp>
        <p:sp>
          <p:nvSpPr>
            <p:cNvPr id="1438" name="Google Shape;1438;p54"/>
            <p:cNvSpPr/>
            <p:nvPr/>
          </p:nvSpPr>
          <p:spPr>
            <a:xfrm rot="5400000">
              <a:off x="2593848" y="2788920"/>
              <a:ext cx="140208" cy="1877568"/>
            </a:xfrm>
            <a:prstGeom prst="can">
              <a:avLst>
                <a:gd fmla="val 25000" name="adj"/>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nvGrpSpPr>
            <p:cNvPr id="1439" name="Google Shape;1439;p54"/>
            <p:cNvGrpSpPr/>
            <p:nvPr/>
          </p:nvGrpSpPr>
          <p:grpSpPr>
            <a:xfrm>
              <a:off x="3156637" y="3805068"/>
              <a:ext cx="186266" cy="87088"/>
              <a:chOff x="2987040" y="3943048"/>
              <a:chExt cx="186266" cy="87088"/>
            </a:xfrm>
          </p:grpSpPr>
          <p:cxnSp>
            <p:nvCxnSpPr>
              <p:cNvPr id="1440" name="Google Shape;1440;p54"/>
              <p:cNvCxnSpPr/>
              <p:nvPr/>
            </p:nvCxnSpPr>
            <p:spPr>
              <a:xfrm flipH="1" rot="10800000">
                <a:off x="2987040" y="3986784"/>
                <a:ext cx="186266" cy="1"/>
              </a:xfrm>
              <a:prstGeom prst="straightConnector1">
                <a:avLst/>
              </a:prstGeom>
              <a:noFill/>
              <a:ln cap="flat" cmpd="sng" w="9525">
                <a:solidFill>
                  <a:schemeClr val="dk1"/>
                </a:solidFill>
                <a:prstDash val="solid"/>
                <a:round/>
                <a:headEnd len="sm" w="sm" type="none"/>
                <a:tailEnd len="sm" w="sm" type="none"/>
              </a:ln>
            </p:spPr>
          </p:cxnSp>
          <p:cxnSp>
            <p:nvCxnSpPr>
              <p:cNvPr id="1441" name="Google Shape;1441;p54"/>
              <p:cNvCxnSpPr/>
              <p:nvPr/>
            </p:nvCxnSpPr>
            <p:spPr>
              <a:xfrm>
                <a:off x="2987040" y="3943048"/>
                <a:ext cx="0" cy="84666"/>
              </a:xfrm>
              <a:prstGeom prst="straightConnector1">
                <a:avLst/>
              </a:prstGeom>
              <a:noFill/>
              <a:ln cap="flat" cmpd="sng" w="9525">
                <a:solidFill>
                  <a:schemeClr val="dk1"/>
                </a:solidFill>
                <a:prstDash val="solid"/>
                <a:round/>
                <a:headEnd len="sm" w="sm" type="none"/>
                <a:tailEnd len="sm" w="sm" type="none"/>
              </a:ln>
            </p:spPr>
          </p:cxnSp>
          <p:cxnSp>
            <p:nvCxnSpPr>
              <p:cNvPr id="1442" name="Google Shape;1442;p54"/>
              <p:cNvCxnSpPr/>
              <p:nvPr/>
            </p:nvCxnSpPr>
            <p:spPr>
              <a:xfrm>
                <a:off x="3173306" y="3945470"/>
                <a:ext cx="0" cy="84666"/>
              </a:xfrm>
              <a:prstGeom prst="straightConnector1">
                <a:avLst/>
              </a:prstGeom>
              <a:noFill/>
              <a:ln cap="flat" cmpd="sng" w="9525">
                <a:solidFill>
                  <a:schemeClr val="dk1"/>
                </a:solidFill>
                <a:prstDash val="solid"/>
                <a:round/>
                <a:headEnd len="sm" w="sm" type="none"/>
                <a:tailEnd len="sm" w="sm" type="none"/>
              </a:ln>
            </p:spPr>
          </p:cxnSp>
        </p:grpSp>
        <p:sp>
          <p:nvSpPr>
            <p:cNvPr id="1443" name="Google Shape;1443;p54"/>
            <p:cNvSpPr txBox="1"/>
            <p:nvPr/>
          </p:nvSpPr>
          <p:spPr>
            <a:xfrm>
              <a:off x="3257131" y="2971800"/>
              <a:ext cx="1164421" cy="338554"/>
            </a:xfrm>
            <a:prstGeom prst="rect">
              <a:avLst/>
            </a:prstGeom>
            <a:blipFill rotWithShape="1">
              <a:blip r:embed="rId3">
                <a:alphaModFix/>
              </a:blip>
              <a:stretch>
                <a:fillRect b="-363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444" name="Google Shape;1444;p54"/>
            <p:cNvSpPr/>
            <p:nvPr/>
          </p:nvSpPr>
          <p:spPr>
            <a:xfrm>
              <a:off x="3034768" y="3807490"/>
              <a:ext cx="514885" cy="338554"/>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445" name="Google Shape;1445;p54"/>
            <p:cNvSpPr/>
            <p:nvPr/>
          </p:nvSpPr>
          <p:spPr>
            <a:xfrm>
              <a:off x="4244597" y="2470100"/>
              <a:ext cx="45719" cy="45719"/>
            </a:xfrm>
            <a:prstGeom prst="arc">
              <a:avLst>
                <a:gd fmla="val 16200000" name="adj1"/>
                <a:gd fmla="val 0" name="adj2"/>
              </a:avLst>
            </a:prstGeom>
            <a:noFill/>
            <a:ln cap="flat" cmpd="sng" w="9525">
              <a:solidFill>
                <a:srgbClr val="FDA7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grpSp>
          <p:nvGrpSpPr>
            <p:cNvPr id="1446" name="Google Shape;1446;p54"/>
            <p:cNvGrpSpPr/>
            <p:nvPr/>
          </p:nvGrpSpPr>
          <p:grpSpPr>
            <a:xfrm>
              <a:off x="1725168" y="4347612"/>
              <a:ext cx="1824485" cy="87088"/>
              <a:chOff x="2987040" y="3943048"/>
              <a:chExt cx="1824485" cy="87088"/>
            </a:xfrm>
          </p:grpSpPr>
          <p:cxnSp>
            <p:nvCxnSpPr>
              <p:cNvPr id="1447" name="Google Shape;1447;p54"/>
              <p:cNvCxnSpPr/>
              <p:nvPr/>
            </p:nvCxnSpPr>
            <p:spPr>
              <a:xfrm>
                <a:off x="2987040" y="3986786"/>
                <a:ext cx="1824485" cy="1017"/>
              </a:xfrm>
              <a:prstGeom prst="straightConnector1">
                <a:avLst/>
              </a:prstGeom>
              <a:noFill/>
              <a:ln cap="flat" cmpd="sng" w="9525">
                <a:solidFill>
                  <a:schemeClr val="dk1"/>
                </a:solidFill>
                <a:prstDash val="solid"/>
                <a:round/>
                <a:headEnd len="sm" w="sm" type="none"/>
                <a:tailEnd len="sm" w="sm" type="none"/>
              </a:ln>
            </p:spPr>
          </p:cxnSp>
          <p:cxnSp>
            <p:nvCxnSpPr>
              <p:cNvPr id="1448" name="Google Shape;1448;p54"/>
              <p:cNvCxnSpPr/>
              <p:nvPr/>
            </p:nvCxnSpPr>
            <p:spPr>
              <a:xfrm>
                <a:off x="2987040" y="3943048"/>
                <a:ext cx="0" cy="84666"/>
              </a:xfrm>
              <a:prstGeom prst="straightConnector1">
                <a:avLst/>
              </a:prstGeom>
              <a:noFill/>
              <a:ln cap="flat" cmpd="sng" w="9525">
                <a:solidFill>
                  <a:schemeClr val="dk1"/>
                </a:solidFill>
                <a:prstDash val="solid"/>
                <a:round/>
                <a:headEnd len="sm" w="sm" type="none"/>
                <a:tailEnd len="sm" w="sm" type="none"/>
              </a:ln>
            </p:spPr>
          </p:cxnSp>
          <p:cxnSp>
            <p:nvCxnSpPr>
              <p:cNvPr id="1449" name="Google Shape;1449;p54"/>
              <p:cNvCxnSpPr/>
              <p:nvPr/>
            </p:nvCxnSpPr>
            <p:spPr>
              <a:xfrm>
                <a:off x="4807034" y="3945470"/>
                <a:ext cx="0" cy="84666"/>
              </a:xfrm>
              <a:prstGeom prst="straightConnector1">
                <a:avLst/>
              </a:prstGeom>
              <a:noFill/>
              <a:ln cap="flat" cmpd="sng" w="9525">
                <a:solidFill>
                  <a:schemeClr val="dk1"/>
                </a:solidFill>
                <a:prstDash val="solid"/>
                <a:round/>
                <a:headEnd len="sm" w="sm" type="none"/>
                <a:tailEnd len="sm" w="sm" type="none"/>
              </a:ln>
            </p:spPr>
          </p:cxnSp>
        </p:grpSp>
        <p:sp>
          <p:nvSpPr>
            <p:cNvPr id="1450" name="Google Shape;1450;p54"/>
            <p:cNvSpPr txBox="1"/>
            <p:nvPr/>
          </p:nvSpPr>
          <p:spPr>
            <a:xfrm>
              <a:off x="2488170" y="4220668"/>
              <a:ext cx="298480" cy="338554"/>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L</a:t>
              </a:r>
              <a:endParaRPr b="0" i="0" sz="1600" u="none" cap="none" strike="noStrike">
                <a:solidFill>
                  <a:srgbClr val="000000"/>
                </a:solidFill>
                <a:latin typeface="Arial"/>
                <a:ea typeface="Arial"/>
                <a:cs typeface="Arial"/>
                <a:sym typeface="Arial"/>
              </a:endParaRPr>
            </a:p>
          </p:txBody>
        </p:sp>
      </p:grpSp>
      <p:cxnSp>
        <p:nvCxnSpPr>
          <p:cNvPr id="1451" name="Google Shape;1451;p54"/>
          <p:cNvCxnSpPr/>
          <p:nvPr/>
        </p:nvCxnSpPr>
        <p:spPr>
          <a:xfrm flipH="1" rot="10800000">
            <a:off x="2029968" y="1524000"/>
            <a:ext cx="2" cy="3291841"/>
          </a:xfrm>
          <a:prstGeom prst="straightConnector1">
            <a:avLst/>
          </a:prstGeom>
          <a:noFill/>
          <a:ln cap="flat" cmpd="sng" w="9525">
            <a:solidFill>
              <a:srgbClr val="7F7F7F"/>
            </a:solidFill>
            <a:prstDash val="solid"/>
            <a:round/>
            <a:headEnd len="sm" w="sm" type="none"/>
            <a:tailEnd len="sm" w="sm" type="none"/>
          </a:ln>
        </p:spPr>
      </p:cxnSp>
      <p:grpSp>
        <p:nvGrpSpPr>
          <p:cNvPr id="1452" name="Google Shape;1452;p54"/>
          <p:cNvGrpSpPr/>
          <p:nvPr/>
        </p:nvGrpSpPr>
        <p:grpSpPr>
          <a:xfrm>
            <a:off x="390144" y="2514259"/>
            <a:ext cx="2223329" cy="1091527"/>
            <a:chOff x="390144" y="2514259"/>
            <a:chExt cx="2223329" cy="1091527"/>
          </a:xfrm>
        </p:grpSpPr>
        <p:cxnSp>
          <p:nvCxnSpPr>
            <p:cNvPr id="1453" name="Google Shape;1453;p54"/>
            <p:cNvCxnSpPr/>
            <p:nvPr/>
          </p:nvCxnSpPr>
          <p:spPr>
            <a:xfrm rot="10800000">
              <a:off x="390144" y="3605785"/>
              <a:ext cx="2223329" cy="1"/>
            </a:xfrm>
            <a:prstGeom prst="straightConnector1">
              <a:avLst/>
            </a:prstGeom>
            <a:noFill/>
            <a:ln cap="flat" cmpd="sng" w="9525">
              <a:solidFill>
                <a:srgbClr val="7F7F7F"/>
              </a:solidFill>
              <a:prstDash val="solid"/>
              <a:round/>
              <a:headEnd len="sm" w="sm" type="none"/>
              <a:tailEnd len="med" w="med" type="stealth"/>
            </a:ln>
          </p:spPr>
        </p:cxnSp>
        <p:sp>
          <p:nvSpPr>
            <p:cNvPr id="1454" name="Google Shape;1454;p54"/>
            <p:cNvSpPr/>
            <p:nvPr/>
          </p:nvSpPr>
          <p:spPr>
            <a:xfrm>
              <a:off x="1091184" y="2514259"/>
              <a:ext cx="606063" cy="276999"/>
            </a:xfrm>
            <a:prstGeom prst="rect">
              <a:avLst/>
            </a:prstGeom>
            <a:blipFill rotWithShape="1">
              <a:blip r:embed="rId5">
                <a:alphaModFix/>
              </a:blip>
              <a:stretch>
                <a:fillRect b="0" l="0" r="-1515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grpSp>
      <p:sp>
        <p:nvSpPr>
          <p:cNvPr id="1455" name="Google Shape;1455;p54"/>
          <p:cNvSpPr/>
          <p:nvPr/>
        </p:nvSpPr>
        <p:spPr>
          <a:xfrm>
            <a:off x="2713939" y="3182112"/>
            <a:ext cx="118668" cy="321869"/>
          </a:xfrm>
          <a:custGeom>
            <a:rect b="b" l="l" r="r" t="t"/>
            <a:pathLst>
              <a:path extrusionOk="0" h="321869" w="118668">
                <a:moveTo>
                  <a:pt x="117043" y="0"/>
                </a:moveTo>
                <a:cubicBezTo>
                  <a:pt x="119481" y="60960"/>
                  <a:pt x="121920" y="121920"/>
                  <a:pt x="102413" y="175565"/>
                </a:cubicBezTo>
                <a:cubicBezTo>
                  <a:pt x="82906" y="229210"/>
                  <a:pt x="41453" y="275539"/>
                  <a:pt x="0" y="321869"/>
                </a:cubicBezTo>
              </a:path>
            </a:pathLst>
          </a:custGeom>
          <a:no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456" name="Google Shape;1456;p54"/>
          <p:cNvSpPr/>
          <p:nvPr/>
        </p:nvSpPr>
        <p:spPr>
          <a:xfrm>
            <a:off x="4239137" y="1706549"/>
            <a:ext cx="2701830" cy="709168"/>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457" name="Google Shape;1457;p54"/>
          <p:cNvSpPr/>
          <p:nvPr/>
        </p:nvSpPr>
        <p:spPr>
          <a:xfrm>
            <a:off x="6843431" y="1696727"/>
            <a:ext cx="2226635" cy="956031"/>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458" name="Google Shape;1458;p54"/>
          <p:cNvSpPr/>
          <p:nvPr/>
        </p:nvSpPr>
        <p:spPr>
          <a:xfrm>
            <a:off x="7029508" y="4841208"/>
            <a:ext cx="2076658" cy="39215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1459" name="Google Shape;1459;p54"/>
          <p:cNvSpPr/>
          <p:nvPr/>
        </p:nvSpPr>
        <p:spPr>
          <a:xfrm>
            <a:off x="2136573" y="3806812"/>
            <a:ext cx="404277" cy="338554"/>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460" name="Google Shape;1460;p54"/>
          <p:cNvSpPr/>
          <p:nvPr/>
        </p:nvSpPr>
        <p:spPr>
          <a:xfrm>
            <a:off x="1735122" y="3101114"/>
            <a:ext cx="361317" cy="338554"/>
          </a:xfrm>
          <a:prstGeom prst="rect">
            <a:avLst/>
          </a:prstGeom>
          <a:blipFill rotWithShape="1">
            <a:blip r:embed="rId9">
              <a:alphaModFix/>
            </a:blip>
            <a:stretch>
              <a:fillRect b="-5454"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cxnSp>
        <p:nvCxnSpPr>
          <p:cNvPr id="1461" name="Google Shape;1461;p54"/>
          <p:cNvCxnSpPr/>
          <p:nvPr/>
        </p:nvCxnSpPr>
        <p:spPr>
          <a:xfrm>
            <a:off x="2029970" y="3976089"/>
            <a:ext cx="618774" cy="5736"/>
          </a:xfrm>
          <a:prstGeom prst="straightConnector1">
            <a:avLst/>
          </a:prstGeom>
          <a:noFill/>
          <a:ln cap="flat" cmpd="sng" w="9525">
            <a:solidFill>
              <a:srgbClr val="7F7F7F"/>
            </a:solidFill>
            <a:prstDash val="solid"/>
            <a:round/>
            <a:headEnd len="sm" w="sm" type="none"/>
            <a:tailEnd len="med" w="med" type="stealth"/>
          </a:ln>
        </p:spPr>
      </p:cxnSp>
      <p:cxnSp>
        <p:nvCxnSpPr>
          <p:cNvPr id="1462" name="Google Shape;1462;p54"/>
          <p:cNvCxnSpPr/>
          <p:nvPr/>
        </p:nvCxnSpPr>
        <p:spPr>
          <a:xfrm>
            <a:off x="390144" y="2762487"/>
            <a:ext cx="2223329" cy="0"/>
          </a:xfrm>
          <a:prstGeom prst="straightConnector1">
            <a:avLst/>
          </a:prstGeom>
          <a:noFill/>
          <a:ln cap="flat" cmpd="sng" w="9525">
            <a:solidFill>
              <a:srgbClr val="A5A5A5"/>
            </a:solidFill>
            <a:prstDash val="solid"/>
            <a:round/>
            <a:headEnd len="med" w="med" type="diamond"/>
            <a:tailEnd len="med" w="med" type="diamond"/>
          </a:ln>
        </p:spPr>
      </p:cxnSp>
      <p:sp>
        <p:nvSpPr>
          <p:cNvPr id="1463" name="Google Shape;1463;p54"/>
          <p:cNvSpPr/>
          <p:nvPr/>
        </p:nvSpPr>
        <p:spPr>
          <a:xfrm>
            <a:off x="6879531" y="2568277"/>
            <a:ext cx="2346220" cy="956031"/>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grpSp>
        <p:nvGrpSpPr>
          <p:cNvPr id="1464" name="Google Shape;1464;p54"/>
          <p:cNvGrpSpPr/>
          <p:nvPr/>
        </p:nvGrpSpPr>
        <p:grpSpPr>
          <a:xfrm>
            <a:off x="5741425" y="2908801"/>
            <a:ext cx="1023165" cy="657359"/>
            <a:chOff x="5229843" y="3026254"/>
            <a:chExt cx="1023165" cy="657359"/>
          </a:xfrm>
        </p:grpSpPr>
        <p:sp>
          <p:nvSpPr>
            <p:cNvPr id="1465" name="Google Shape;1465;p54"/>
            <p:cNvSpPr/>
            <p:nvPr/>
          </p:nvSpPr>
          <p:spPr>
            <a:xfrm>
              <a:off x="5229843" y="3344866"/>
              <a:ext cx="1023165" cy="338747"/>
            </a:xfrm>
            <a:prstGeom prst="rect">
              <a:avLst/>
            </a:prstGeom>
            <a:blipFill rotWithShape="1">
              <a:blip r:embed="rId11">
                <a:alphaModFix/>
              </a:blip>
              <a:stretch>
                <a:fillRect b="-1785" l="0" r="-20235" t="-1249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466" name="Google Shape;1466;p54"/>
            <p:cNvSpPr/>
            <p:nvPr/>
          </p:nvSpPr>
          <p:spPr>
            <a:xfrm>
              <a:off x="5229843" y="3026254"/>
              <a:ext cx="887872" cy="338554"/>
            </a:xfrm>
            <a:prstGeom prst="rect">
              <a:avLst/>
            </a:prstGeom>
            <a:blipFill rotWithShape="1">
              <a:blip r:embed="rId12">
                <a:alphaModFix/>
              </a:blip>
              <a:stretch>
                <a:fillRect b="0" l="0" r="-24137" t="-1249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grpSp>
      <p:sp>
        <p:nvSpPr>
          <p:cNvPr id="1467" name="Google Shape;1467;p54"/>
          <p:cNvSpPr/>
          <p:nvPr/>
        </p:nvSpPr>
        <p:spPr>
          <a:xfrm>
            <a:off x="6812270" y="3712464"/>
            <a:ext cx="2413481" cy="937885"/>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468" name="Google Shape;1468;p54"/>
          <p:cNvSpPr txBox="1"/>
          <p:nvPr/>
        </p:nvSpPr>
        <p:spPr>
          <a:xfrm>
            <a:off x="229683" y="3842852"/>
            <a:ext cx="32092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P</a:t>
            </a:r>
            <a:endParaRPr b="0" i="0" sz="1600" u="none" cap="none" strike="noStrike">
              <a:solidFill>
                <a:srgbClr val="000000"/>
              </a:solidFill>
              <a:latin typeface="Arial"/>
              <a:ea typeface="Arial"/>
              <a:cs typeface="Arial"/>
              <a:sym typeface="Arial"/>
            </a:endParaRPr>
          </a:p>
        </p:txBody>
      </p:sp>
      <p:sp>
        <p:nvSpPr>
          <p:cNvPr id="1469" name="Google Shape;1469;p54"/>
          <p:cNvSpPr/>
          <p:nvPr/>
        </p:nvSpPr>
        <p:spPr>
          <a:xfrm>
            <a:off x="373359" y="5037287"/>
            <a:ext cx="4775346" cy="874278"/>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73" name="Shape 1473"/>
        <p:cNvGrpSpPr/>
        <p:nvPr/>
      </p:nvGrpSpPr>
      <p:grpSpPr>
        <a:xfrm>
          <a:off x="0" y="0"/>
          <a:ext cx="0" cy="0"/>
          <a:chOff x="0" y="0"/>
          <a:chExt cx="0" cy="0"/>
        </a:xfrm>
      </p:grpSpPr>
      <p:sp>
        <p:nvSpPr>
          <p:cNvPr id="1474" name="Google Shape;1474;p55"/>
          <p:cNvSpPr txBox="1"/>
          <p:nvPr>
            <p:ph type="title"/>
          </p:nvPr>
        </p:nvSpPr>
        <p:spPr>
          <a:xfrm>
            <a:off x="337675" y="593367"/>
            <a:ext cx="9230650" cy="763600"/>
          </a:xfrm>
          <a:prstGeom prst="rect">
            <a:avLst/>
          </a:prstGeom>
          <a:no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Campo sobre el eje de una distribución de carga </a:t>
            </a:r>
            <a:r>
              <a:rPr b="1" lang="en-US"/>
              <a:t>lineal</a:t>
            </a:r>
            <a:endParaRPr b="1"/>
          </a:p>
        </p:txBody>
      </p:sp>
      <p:sp>
        <p:nvSpPr>
          <p:cNvPr id="1475" name="Google Shape;1475;p55"/>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1476" name="Google Shape;1476;p55"/>
          <p:cNvGrpSpPr/>
          <p:nvPr/>
        </p:nvGrpSpPr>
        <p:grpSpPr>
          <a:xfrm>
            <a:off x="853440" y="2360372"/>
            <a:ext cx="2934128" cy="2089122"/>
            <a:chOff x="1487424" y="2470100"/>
            <a:chExt cx="2934128" cy="2089122"/>
          </a:xfrm>
        </p:grpSpPr>
        <p:cxnSp>
          <p:nvCxnSpPr>
            <p:cNvPr id="1477" name="Google Shape;1477;p55"/>
            <p:cNvCxnSpPr/>
            <p:nvPr/>
          </p:nvCxnSpPr>
          <p:spPr>
            <a:xfrm>
              <a:off x="1487424" y="3718560"/>
              <a:ext cx="2511552" cy="0"/>
            </a:xfrm>
            <a:prstGeom prst="straightConnector1">
              <a:avLst/>
            </a:prstGeom>
            <a:noFill/>
            <a:ln cap="flat" cmpd="sng" w="9525">
              <a:solidFill>
                <a:schemeClr val="dk1"/>
              </a:solidFill>
              <a:prstDash val="solid"/>
              <a:round/>
              <a:headEnd len="sm" w="sm" type="none"/>
              <a:tailEnd len="med" w="med" type="stealth"/>
            </a:ln>
          </p:spPr>
        </p:cxnSp>
        <p:sp>
          <p:nvSpPr>
            <p:cNvPr id="1478" name="Google Shape;1478;p55"/>
            <p:cNvSpPr/>
            <p:nvPr/>
          </p:nvSpPr>
          <p:spPr>
            <a:xfrm rot="5400000">
              <a:off x="2593848" y="2788920"/>
              <a:ext cx="140208" cy="1877568"/>
            </a:xfrm>
            <a:prstGeom prst="can">
              <a:avLst>
                <a:gd fmla="val 25000" name="adj"/>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nvGrpSpPr>
            <p:cNvPr id="1479" name="Google Shape;1479;p55"/>
            <p:cNvGrpSpPr/>
            <p:nvPr/>
          </p:nvGrpSpPr>
          <p:grpSpPr>
            <a:xfrm>
              <a:off x="3156637" y="3805068"/>
              <a:ext cx="186266" cy="87088"/>
              <a:chOff x="2987040" y="3943048"/>
              <a:chExt cx="186266" cy="87088"/>
            </a:xfrm>
          </p:grpSpPr>
          <p:cxnSp>
            <p:nvCxnSpPr>
              <p:cNvPr id="1480" name="Google Shape;1480;p55"/>
              <p:cNvCxnSpPr/>
              <p:nvPr/>
            </p:nvCxnSpPr>
            <p:spPr>
              <a:xfrm flipH="1" rot="10800000">
                <a:off x="2987040" y="3986784"/>
                <a:ext cx="186266" cy="1"/>
              </a:xfrm>
              <a:prstGeom prst="straightConnector1">
                <a:avLst/>
              </a:prstGeom>
              <a:noFill/>
              <a:ln cap="flat" cmpd="sng" w="9525">
                <a:solidFill>
                  <a:schemeClr val="dk1"/>
                </a:solidFill>
                <a:prstDash val="solid"/>
                <a:round/>
                <a:headEnd len="sm" w="sm" type="none"/>
                <a:tailEnd len="sm" w="sm" type="none"/>
              </a:ln>
            </p:spPr>
          </p:cxnSp>
          <p:cxnSp>
            <p:nvCxnSpPr>
              <p:cNvPr id="1481" name="Google Shape;1481;p55"/>
              <p:cNvCxnSpPr/>
              <p:nvPr/>
            </p:nvCxnSpPr>
            <p:spPr>
              <a:xfrm>
                <a:off x="2987040" y="3943048"/>
                <a:ext cx="0" cy="84666"/>
              </a:xfrm>
              <a:prstGeom prst="straightConnector1">
                <a:avLst/>
              </a:prstGeom>
              <a:noFill/>
              <a:ln cap="flat" cmpd="sng" w="9525">
                <a:solidFill>
                  <a:schemeClr val="dk1"/>
                </a:solidFill>
                <a:prstDash val="solid"/>
                <a:round/>
                <a:headEnd len="sm" w="sm" type="none"/>
                <a:tailEnd len="sm" w="sm" type="none"/>
              </a:ln>
            </p:spPr>
          </p:cxnSp>
          <p:cxnSp>
            <p:nvCxnSpPr>
              <p:cNvPr id="1482" name="Google Shape;1482;p55"/>
              <p:cNvCxnSpPr/>
              <p:nvPr/>
            </p:nvCxnSpPr>
            <p:spPr>
              <a:xfrm>
                <a:off x="3173306" y="3945470"/>
                <a:ext cx="0" cy="84666"/>
              </a:xfrm>
              <a:prstGeom prst="straightConnector1">
                <a:avLst/>
              </a:prstGeom>
              <a:noFill/>
              <a:ln cap="flat" cmpd="sng" w="9525">
                <a:solidFill>
                  <a:schemeClr val="dk1"/>
                </a:solidFill>
                <a:prstDash val="solid"/>
                <a:round/>
                <a:headEnd len="sm" w="sm" type="none"/>
                <a:tailEnd len="sm" w="sm" type="none"/>
              </a:ln>
            </p:spPr>
          </p:cxnSp>
        </p:grpSp>
        <p:sp>
          <p:nvSpPr>
            <p:cNvPr id="1483" name="Google Shape;1483;p55"/>
            <p:cNvSpPr txBox="1"/>
            <p:nvPr/>
          </p:nvSpPr>
          <p:spPr>
            <a:xfrm>
              <a:off x="3257131" y="2971800"/>
              <a:ext cx="1164421" cy="338554"/>
            </a:xfrm>
            <a:prstGeom prst="rect">
              <a:avLst/>
            </a:prstGeom>
            <a:blipFill rotWithShape="1">
              <a:blip r:embed="rId3">
                <a:alphaModFix/>
              </a:blip>
              <a:stretch>
                <a:fillRect b="-363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484" name="Google Shape;1484;p55"/>
            <p:cNvSpPr/>
            <p:nvPr/>
          </p:nvSpPr>
          <p:spPr>
            <a:xfrm>
              <a:off x="3034768" y="3807490"/>
              <a:ext cx="514885" cy="338554"/>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485" name="Google Shape;1485;p55"/>
            <p:cNvSpPr/>
            <p:nvPr/>
          </p:nvSpPr>
          <p:spPr>
            <a:xfrm>
              <a:off x="4244597" y="2470100"/>
              <a:ext cx="45719" cy="45719"/>
            </a:xfrm>
            <a:prstGeom prst="arc">
              <a:avLst>
                <a:gd fmla="val 16200000" name="adj1"/>
                <a:gd fmla="val 0" name="adj2"/>
              </a:avLst>
            </a:prstGeom>
            <a:noFill/>
            <a:ln cap="flat" cmpd="sng" w="9525">
              <a:solidFill>
                <a:srgbClr val="FDA7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grpSp>
          <p:nvGrpSpPr>
            <p:cNvPr id="1486" name="Google Shape;1486;p55"/>
            <p:cNvGrpSpPr/>
            <p:nvPr/>
          </p:nvGrpSpPr>
          <p:grpSpPr>
            <a:xfrm>
              <a:off x="1725168" y="4347612"/>
              <a:ext cx="1824485" cy="87088"/>
              <a:chOff x="2987040" y="3943048"/>
              <a:chExt cx="1824485" cy="87088"/>
            </a:xfrm>
          </p:grpSpPr>
          <p:cxnSp>
            <p:nvCxnSpPr>
              <p:cNvPr id="1487" name="Google Shape;1487;p55"/>
              <p:cNvCxnSpPr/>
              <p:nvPr/>
            </p:nvCxnSpPr>
            <p:spPr>
              <a:xfrm>
                <a:off x="2987040" y="3986786"/>
                <a:ext cx="1824485" cy="1017"/>
              </a:xfrm>
              <a:prstGeom prst="straightConnector1">
                <a:avLst/>
              </a:prstGeom>
              <a:noFill/>
              <a:ln cap="flat" cmpd="sng" w="9525">
                <a:solidFill>
                  <a:schemeClr val="dk1"/>
                </a:solidFill>
                <a:prstDash val="solid"/>
                <a:round/>
                <a:headEnd len="sm" w="sm" type="none"/>
                <a:tailEnd len="sm" w="sm" type="none"/>
              </a:ln>
            </p:spPr>
          </p:cxnSp>
          <p:cxnSp>
            <p:nvCxnSpPr>
              <p:cNvPr id="1488" name="Google Shape;1488;p55"/>
              <p:cNvCxnSpPr/>
              <p:nvPr/>
            </p:nvCxnSpPr>
            <p:spPr>
              <a:xfrm>
                <a:off x="2987040" y="3943048"/>
                <a:ext cx="0" cy="84666"/>
              </a:xfrm>
              <a:prstGeom prst="straightConnector1">
                <a:avLst/>
              </a:prstGeom>
              <a:noFill/>
              <a:ln cap="flat" cmpd="sng" w="9525">
                <a:solidFill>
                  <a:schemeClr val="dk1"/>
                </a:solidFill>
                <a:prstDash val="solid"/>
                <a:round/>
                <a:headEnd len="sm" w="sm" type="none"/>
                <a:tailEnd len="sm" w="sm" type="none"/>
              </a:ln>
            </p:spPr>
          </p:cxnSp>
          <p:cxnSp>
            <p:nvCxnSpPr>
              <p:cNvPr id="1489" name="Google Shape;1489;p55"/>
              <p:cNvCxnSpPr/>
              <p:nvPr/>
            </p:nvCxnSpPr>
            <p:spPr>
              <a:xfrm>
                <a:off x="4807034" y="3945470"/>
                <a:ext cx="0" cy="84666"/>
              </a:xfrm>
              <a:prstGeom prst="straightConnector1">
                <a:avLst/>
              </a:prstGeom>
              <a:noFill/>
              <a:ln cap="flat" cmpd="sng" w="9525">
                <a:solidFill>
                  <a:schemeClr val="dk1"/>
                </a:solidFill>
                <a:prstDash val="solid"/>
                <a:round/>
                <a:headEnd len="sm" w="sm" type="none"/>
                <a:tailEnd len="sm" w="sm" type="none"/>
              </a:ln>
            </p:spPr>
          </p:cxnSp>
        </p:grpSp>
        <p:sp>
          <p:nvSpPr>
            <p:cNvPr id="1490" name="Google Shape;1490;p55"/>
            <p:cNvSpPr txBox="1"/>
            <p:nvPr/>
          </p:nvSpPr>
          <p:spPr>
            <a:xfrm>
              <a:off x="2488170" y="4220668"/>
              <a:ext cx="298480" cy="338554"/>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L</a:t>
              </a:r>
              <a:endParaRPr b="0" i="0" sz="1600" u="none" cap="none" strike="noStrike">
                <a:solidFill>
                  <a:srgbClr val="000000"/>
                </a:solidFill>
                <a:latin typeface="Arial"/>
                <a:ea typeface="Arial"/>
                <a:cs typeface="Arial"/>
                <a:sym typeface="Arial"/>
              </a:endParaRPr>
            </a:p>
          </p:txBody>
        </p:sp>
      </p:grpSp>
      <p:cxnSp>
        <p:nvCxnSpPr>
          <p:cNvPr id="1491" name="Google Shape;1491;p55"/>
          <p:cNvCxnSpPr/>
          <p:nvPr/>
        </p:nvCxnSpPr>
        <p:spPr>
          <a:xfrm flipH="1" rot="10800000">
            <a:off x="2029968" y="1524000"/>
            <a:ext cx="2" cy="3291841"/>
          </a:xfrm>
          <a:prstGeom prst="straightConnector1">
            <a:avLst/>
          </a:prstGeom>
          <a:noFill/>
          <a:ln cap="flat" cmpd="sng" w="9525">
            <a:solidFill>
              <a:srgbClr val="7F7F7F"/>
            </a:solidFill>
            <a:prstDash val="solid"/>
            <a:round/>
            <a:headEnd len="sm" w="sm" type="none"/>
            <a:tailEnd len="sm" w="sm" type="none"/>
          </a:ln>
        </p:spPr>
      </p:cxnSp>
      <p:grpSp>
        <p:nvGrpSpPr>
          <p:cNvPr id="1492" name="Google Shape;1492;p55"/>
          <p:cNvGrpSpPr/>
          <p:nvPr/>
        </p:nvGrpSpPr>
        <p:grpSpPr>
          <a:xfrm>
            <a:off x="2029969" y="2840024"/>
            <a:ext cx="676750" cy="777952"/>
            <a:chOff x="2029969" y="2840024"/>
            <a:chExt cx="676750" cy="777952"/>
          </a:xfrm>
        </p:grpSpPr>
        <p:cxnSp>
          <p:nvCxnSpPr>
            <p:cNvPr id="1493" name="Google Shape;1493;p55"/>
            <p:cNvCxnSpPr/>
            <p:nvPr/>
          </p:nvCxnSpPr>
          <p:spPr>
            <a:xfrm rot="10800000">
              <a:off x="2029969" y="2840737"/>
              <a:ext cx="583503" cy="777239"/>
            </a:xfrm>
            <a:prstGeom prst="straightConnector1">
              <a:avLst/>
            </a:prstGeom>
            <a:noFill/>
            <a:ln cap="flat" cmpd="sng" w="9525">
              <a:solidFill>
                <a:srgbClr val="7F7F7F"/>
              </a:solidFill>
              <a:prstDash val="solid"/>
              <a:round/>
              <a:headEnd len="sm" w="sm" type="none"/>
              <a:tailEnd len="med" w="med" type="stealth"/>
            </a:ln>
          </p:spPr>
        </p:cxnSp>
        <p:sp>
          <p:nvSpPr>
            <p:cNvPr id="1494" name="Google Shape;1494;p55"/>
            <p:cNvSpPr/>
            <p:nvPr/>
          </p:nvSpPr>
          <p:spPr>
            <a:xfrm rot="3147397">
              <a:off x="2109216" y="3026192"/>
              <a:ext cx="606063" cy="276999"/>
            </a:xfrm>
            <a:prstGeom prst="rect">
              <a:avLst/>
            </a:prstGeom>
            <a:blipFill rotWithShape="1">
              <a:blip r:embed="rId5">
                <a:alphaModFix/>
              </a:blip>
              <a:stretch>
                <a:fillRect b="-4629" l="0" r="-816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grpSp>
      <p:sp>
        <p:nvSpPr>
          <p:cNvPr id="1495" name="Google Shape;1495;p55"/>
          <p:cNvSpPr/>
          <p:nvPr/>
        </p:nvSpPr>
        <p:spPr>
          <a:xfrm>
            <a:off x="2713939" y="3182112"/>
            <a:ext cx="118668" cy="321869"/>
          </a:xfrm>
          <a:custGeom>
            <a:rect b="b" l="l" r="r" t="t"/>
            <a:pathLst>
              <a:path extrusionOk="0" h="321869" w="118668">
                <a:moveTo>
                  <a:pt x="117043" y="0"/>
                </a:moveTo>
                <a:cubicBezTo>
                  <a:pt x="119481" y="60960"/>
                  <a:pt x="121920" y="121920"/>
                  <a:pt x="102413" y="175565"/>
                </a:cubicBezTo>
                <a:cubicBezTo>
                  <a:pt x="82906" y="229210"/>
                  <a:pt x="41453" y="275539"/>
                  <a:pt x="0" y="321869"/>
                </a:cubicBezTo>
              </a:path>
            </a:pathLst>
          </a:custGeom>
          <a:no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496" name="Google Shape;1496;p55"/>
          <p:cNvSpPr/>
          <p:nvPr/>
        </p:nvSpPr>
        <p:spPr>
          <a:xfrm>
            <a:off x="4022984" y="1378609"/>
            <a:ext cx="2701830" cy="709168"/>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497" name="Google Shape;1497;p55"/>
          <p:cNvSpPr/>
          <p:nvPr/>
        </p:nvSpPr>
        <p:spPr>
          <a:xfrm>
            <a:off x="4643520" y="5066971"/>
            <a:ext cx="2226635" cy="956031"/>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498" name="Google Shape;1498;p55"/>
          <p:cNvSpPr/>
          <p:nvPr/>
        </p:nvSpPr>
        <p:spPr>
          <a:xfrm>
            <a:off x="7147410" y="3941470"/>
            <a:ext cx="1023165" cy="338747"/>
          </a:xfrm>
          <a:prstGeom prst="rect">
            <a:avLst/>
          </a:prstGeom>
          <a:blipFill rotWithShape="1">
            <a:blip r:embed="rId8">
              <a:alphaModFix/>
            </a:blip>
            <a:stretch>
              <a:fillRect b="-3635" l="0" r="-20831" t="-1272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499" name="Google Shape;1499;p55"/>
          <p:cNvSpPr/>
          <p:nvPr/>
        </p:nvSpPr>
        <p:spPr>
          <a:xfrm>
            <a:off x="6806410" y="4345962"/>
            <a:ext cx="2076658" cy="392159"/>
          </a:xfrm>
          <a:prstGeom prst="rect">
            <a:avLst/>
          </a:prstGeom>
          <a:blipFill rotWithShape="1">
            <a:blip r:embed="rId9">
              <a:alphaModFix/>
            </a:blip>
            <a:stretch>
              <a:fillRect b="-3124"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cxnSp>
        <p:nvCxnSpPr>
          <p:cNvPr id="1500" name="Google Shape;1500;p55"/>
          <p:cNvCxnSpPr/>
          <p:nvPr/>
        </p:nvCxnSpPr>
        <p:spPr>
          <a:xfrm rot="10800000">
            <a:off x="1568624" y="2204864"/>
            <a:ext cx="461346" cy="635873"/>
          </a:xfrm>
          <a:prstGeom prst="straightConnector1">
            <a:avLst/>
          </a:prstGeom>
          <a:noFill/>
          <a:ln cap="flat" cmpd="sng" w="9525">
            <a:solidFill>
              <a:srgbClr val="FDA739"/>
            </a:solidFill>
            <a:prstDash val="solid"/>
            <a:round/>
            <a:headEnd len="sm" w="sm" type="none"/>
            <a:tailEnd len="med" w="med" type="stealth"/>
          </a:ln>
        </p:spPr>
      </p:cxnSp>
      <p:cxnSp>
        <p:nvCxnSpPr>
          <p:cNvPr id="1501" name="Google Shape;1501;p55"/>
          <p:cNvCxnSpPr/>
          <p:nvPr/>
        </p:nvCxnSpPr>
        <p:spPr>
          <a:xfrm rot="10800000">
            <a:off x="2029970" y="2204864"/>
            <a:ext cx="0" cy="635159"/>
          </a:xfrm>
          <a:prstGeom prst="straightConnector1">
            <a:avLst/>
          </a:prstGeom>
          <a:noFill/>
          <a:ln cap="flat" cmpd="sng" w="9525">
            <a:solidFill>
              <a:srgbClr val="FDA739"/>
            </a:solidFill>
            <a:prstDash val="solid"/>
            <a:round/>
            <a:headEnd len="sm" w="sm" type="none"/>
            <a:tailEnd len="med" w="med" type="stealth"/>
          </a:ln>
        </p:spPr>
      </p:cxnSp>
      <p:sp>
        <p:nvSpPr>
          <p:cNvPr id="1502" name="Google Shape;1502;p55"/>
          <p:cNvSpPr/>
          <p:nvPr/>
        </p:nvSpPr>
        <p:spPr>
          <a:xfrm>
            <a:off x="1296241" y="2395578"/>
            <a:ext cx="544765" cy="368499"/>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503" name="Google Shape;1503;p55"/>
          <p:cNvSpPr/>
          <p:nvPr/>
        </p:nvSpPr>
        <p:spPr>
          <a:xfrm>
            <a:off x="4022984" y="2225243"/>
            <a:ext cx="3743076" cy="676980"/>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504" name="Google Shape;1504;p55"/>
          <p:cNvSpPr/>
          <p:nvPr/>
        </p:nvSpPr>
        <p:spPr>
          <a:xfrm>
            <a:off x="2048587" y="2343451"/>
            <a:ext cx="639342" cy="357983"/>
          </a:xfrm>
          <a:prstGeom prst="rect">
            <a:avLst/>
          </a:prstGeom>
          <a:blipFill rotWithShape="1">
            <a:blip r:embed="rId12">
              <a:alphaModFix/>
            </a:blip>
            <a:stretch>
              <a:fillRect b="-6779"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505" name="Google Shape;1505;p55"/>
          <p:cNvSpPr/>
          <p:nvPr/>
        </p:nvSpPr>
        <p:spPr>
          <a:xfrm>
            <a:off x="1786055" y="2441327"/>
            <a:ext cx="318997" cy="276999"/>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506" name="Google Shape;1506;p55"/>
          <p:cNvSpPr/>
          <p:nvPr/>
        </p:nvSpPr>
        <p:spPr>
          <a:xfrm>
            <a:off x="2136573" y="3806812"/>
            <a:ext cx="404277" cy="338554"/>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sp>
        <p:nvSpPr>
          <p:cNvPr id="1507" name="Google Shape;1507;p55"/>
          <p:cNvSpPr/>
          <p:nvPr/>
        </p:nvSpPr>
        <p:spPr>
          <a:xfrm>
            <a:off x="1735122" y="3101114"/>
            <a:ext cx="361317" cy="338554"/>
          </a:xfrm>
          <a:prstGeom prst="rect">
            <a:avLst/>
          </a:prstGeom>
          <a:blipFill rotWithShape="1">
            <a:blip r:embed="rId15">
              <a:alphaModFix/>
            </a:blip>
            <a:stretch>
              <a:fillRect b="-5454"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latin typeface="Arial"/>
                <a:ea typeface="Arial"/>
                <a:cs typeface="Arial"/>
                <a:sym typeface="Arial"/>
              </a:rPr>
              <a:t> </a:t>
            </a:r>
            <a:endParaRPr/>
          </a:p>
        </p:txBody>
      </p:sp>
      <p:cxnSp>
        <p:nvCxnSpPr>
          <p:cNvPr id="1508" name="Google Shape;1508;p55"/>
          <p:cNvCxnSpPr/>
          <p:nvPr/>
        </p:nvCxnSpPr>
        <p:spPr>
          <a:xfrm>
            <a:off x="2029970" y="3976089"/>
            <a:ext cx="618774" cy="5736"/>
          </a:xfrm>
          <a:prstGeom prst="straightConnector1">
            <a:avLst/>
          </a:prstGeom>
          <a:noFill/>
          <a:ln cap="flat" cmpd="sng" w="9525">
            <a:solidFill>
              <a:srgbClr val="7F7F7F"/>
            </a:solidFill>
            <a:prstDash val="solid"/>
            <a:round/>
            <a:headEnd len="sm" w="sm"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37675" y="593367"/>
            <a:ext cx="9230650" cy="763600"/>
          </a:xfrm>
          <a:prstGeom prst="rect">
            <a:avLst/>
          </a:prstGeom>
          <a:solidFill>
            <a:srgbClr val="F3F3F3"/>
          </a:solidFill>
          <a:ln cap="flat" cmpd="sng" w="9525">
            <a:solidFill>
              <a:srgbClr val="FFFFFF"/>
            </a:solidFill>
            <a:prstDash val="solid"/>
            <a:round/>
            <a:headEnd len="sm" w="sm" type="none"/>
            <a:tailEnd len="sm" w="sm" type="none"/>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El comienzo...</a:t>
            </a:r>
            <a:endParaRPr/>
          </a:p>
        </p:txBody>
      </p:sp>
      <p:sp>
        <p:nvSpPr>
          <p:cNvPr id="86" name="Google Shape;86;p17"/>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87" name="Google Shape;87;p17"/>
          <p:cNvSpPr txBox="1"/>
          <p:nvPr/>
        </p:nvSpPr>
        <p:spPr>
          <a:xfrm>
            <a:off x="534800" y="2584200"/>
            <a:ext cx="8119500" cy="713700"/>
          </a:xfrm>
          <a:prstGeom prst="rect">
            <a:avLst/>
          </a:prstGeom>
          <a:noFill/>
          <a:ln>
            <a:noFill/>
          </a:ln>
        </p:spPr>
        <p:txBody>
          <a:bodyPr anchorCtr="0" anchor="t" bIns="107250" lIns="107250" spcFirstLastPara="1" rIns="107250" wrap="square" tIns="107250">
            <a:noAutofit/>
          </a:bodyPr>
          <a:lstStyle/>
          <a:p>
            <a:pPr indent="-372523" lvl="0" marL="536433" marR="0" rtl="0" algn="l">
              <a:lnSpc>
                <a:spcPct val="100000"/>
              </a:lnSpc>
              <a:spcBef>
                <a:spcPts val="0"/>
              </a:spcBef>
              <a:spcAft>
                <a:spcPts val="0"/>
              </a:spcAft>
              <a:buClr>
                <a:srgbClr val="000000"/>
              </a:buClr>
              <a:buSzPts val="1400"/>
              <a:buFont typeface="Arial"/>
              <a:buChar char="➔"/>
            </a:pPr>
            <a:r>
              <a:rPr b="0" i="0" lang="en-US" sz="1600" u="none" cap="none" strike="noStrike">
                <a:solidFill>
                  <a:srgbClr val="000000"/>
                </a:solidFill>
                <a:latin typeface="Arial"/>
                <a:ea typeface="Arial"/>
                <a:cs typeface="Arial"/>
                <a:sym typeface="Arial"/>
              </a:rPr>
              <a:t>Tales de Mileto (600 A.C.): </a:t>
            </a:r>
            <a:endParaRPr b="0" i="0" sz="1600" u="none" cap="none" strike="noStrike">
              <a:solidFill>
                <a:srgbClr val="000000"/>
              </a:solidFill>
              <a:latin typeface="Arial"/>
              <a:ea typeface="Arial"/>
              <a:cs typeface="Arial"/>
              <a:sym typeface="Arial"/>
            </a:endParaRPr>
          </a:p>
          <a:p>
            <a:pPr indent="-342721" lvl="1" marL="1072866" marR="0" rtl="0" algn="l">
              <a:lnSpc>
                <a:spcPct val="100000"/>
              </a:lnSpc>
              <a:spcBef>
                <a:spcPts val="0"/>
              </a:spcBef>
              <a:spcAft>
                <a:spcPts val="0"/>
              </a:spcAft>
              <a:buClr>
                <a:srgbClr val="000000"/>
              </a:buClr>
              <a:buSzPts val="1000"/>
              <a:buFont typeface="Arial"/>
              <a:buChar char="◆"/>
            </a:pPr>
            <a:r>
              <a:rPr b="0" i="0" lang="en-US" sz="1600" u="none" cap="none" strike="noStrike">
                <a:solidFill>
                  <a:srgbClr val="000000"/>
                </a:solidFill>
                <a:latin typeface="Arial"/>
                <a:ea typeface="Arial"/>
                <a:cs typeface="Arial"/>
                <a:sym typeface="Arial"/>
              </a:rPr>
              <a:t>Piedra </a:t>
            </a:r>
            <a:r>
              <a:rPr b="0" i="1" lang="en-US" sz="1600" u="none" cap="none" strike="noStrike">
                <a:solidFill>
                  <a:srgbClr val="000000"/>
                </a:solidFill>
                <a:latin typeface="Arial"/>
                <a:ea typeface="Arial"/>
                <a:cs typeface="Arial"/>
                <a:sym typeface="Arial"/>
              </a:rPr>
              <a:t>imán </a:t>
            </a:r>
            <a:r>
              <a:rPr b="0" i="0" lang="en-US" sz="1600" u="none" cap="none" strike="noStrike">
                <a:solidFill>
                  <a:srgbClr val="000000"/>
                </a:solidFill>
                <a:latin typeface="Arial"/>
                <a:ea typeface="Arial"/>
                <a:cs typeface="Arial"/>
                <a:sym typeface="Arial"/>
              </a:rPr>
              <a:t>(magnetita. isla de Magnesia) atraía limaduras de hierro.</a:t>
            </a:r>
            <a:endParaRPr b="0" i="0" sz="1600" u="none" cap="none" strike="noStrike">
              <a:solidFill>
                <a:srgbClr val="000000"/>
              </a:solidFill>
              <a:latin typeface="Arial"/>
              <a:ea typeface="Arial"/>
              <a:cs typeface="Arial"/>
              <a:sym typeface="Arial"/>
            </a:endParaRPr>
          </a:p>
          <a:p>
            <a:pPr indent="-342721" lvl="1" marL="1072866" marR="0" rtl="0" algn="l">
              <a:lnSpc>
                <a:spcPct val="100000"/>
              </a:lnSpc>
              <a:spcBef>
                <a:spcPts val="0"/>
              </a:spcBef>
              <a:spcAft>
                <a:spcPts val="0"/>
              </a:spcAft>
              <a:buClr>
                <a:srgbClr val="000000"/>
              </a:buClr>
              <a:buSzPts val="1000"/>
              <a:buFont typeface="Arial"/>
              <a:buChar char="◆"/>
            </a:pPr>
            <a:r>
              <a:rPr b="0" i="1" lang="en-US" sz="1600" u="none" cap="none" strike="noStrike">
                <a:solidFill>
                  <a:srgbClr val="000000"/>
                </a:solidFill>
                <a:latin typeface="Arial"/>
                <a:ea typeface="Arial"/>
                <a:cs typeface="Arial"/>
                <a:sym typeface="Arial"/>
              </a:rPr>
              <a:t>Ambar</a:t>
            </a:r>
            <a:r>
              <a:rPr b="0" i="0" lang="en-US" sz="1600" u="none" cap="none" strike="noStrike">
                <a:solidFill>
                  <a:srgbClr val="000000"/>
                </a:solidFill>
                <a:latin typeface="Arial"/>
                <a:ea typeface="Arial"/>
                <a:cs typeface="Arial"/>
                <a:sym typeface="Arial"/>
              </a:rPr>
              <a:t> (savia de arbol petrificada) atraía briznas de paja </a:t>
            </a:r>
            <a:r>
              <a:rPr b="1" i="0" lang="en-US" sz="1600" u="none" cap="none" strike="noStrike">
                <a:solidFill>
                  <a:srgbClr val="EF8600"/>
                </a:solidFill>
                <a:latin typeface="Arial"/>
                <a:ea typeface="Arial"/>
                <a:cs typeface="Arial"/>
                <a:sym typeface="Arial"/>
              </a:rPr>
              <a:t>cuando era frotada </a:t>
            </a:r>
            <a:r>
              <a:rPr b="0" i="0" lang="en-US" sz="1600" u="none" cap="none" strike="noStrike">
                <a:solidFill>
                  <a:srgbClr val="000000"/>
                </a:solidFill>
                <a:latin typeface="Arial"/>
                <a:ea typeface="Arial"/>
                <a:cs typeface="Arial"/>
                <a:sym typeface="Arial"/>
              </a:rPr>
              <a:t>con lana</a:t>
            </a:r>
            <a:endParaRPr b="0" i="0" sz="1600" u="none" cap="none" strike="noStrike">
              <a:solidFill>
                <a:srgbClr val="000000"/>
              </a:solidFill>
              <a:latin typeface="Arial"/>
              <a:ea typeface="Arial"/>
              <a:cs typeface="Arial"/>
              <a:sym typeface="Arial"/>
            </a:endParaRPr>
          </a:p>
        </p:txBody>
      </p:sp>
      <p:pic>
        <p:nvPicPr>
          <p:cNvPr id="88" name="Google Shape;88;p17"/>
          <p:cNvPicPr preferRelativeResize="0"/>
          <p:nvPr/>
        </p:nvPicPr>
        <p:blipFill rotWithShape="1">
          <a:blip r:embed="rId3">
            <a:alphaModFix/>
          </a:blip>
          <a:srcRect b="0" l="0" r="0" t="0"/>
          <a:stretch/>
        </p:blipFill>
        <p:spPr>
          <a:xfrm>
            <a:off x="1862683" y="4525347"/>
            <a:ext cx="1934745" cy="1679585"/>
          </a:xfrm>
          <a:prstGeom prst="rect">
            <a:avLst/>
          </a:prstGeom>
          <a:noFill/>
          <a:ln>
            <a:noFill/>
          </a:ln>
        </p:spPr>
      </p:pic>
      <p:pic>
        <p:nvPicPr>
          <p:cNvPr id="89" name="Google Shape;89;p17"/>
          <p:cNvPicPr preferRelativeResize="0"/>
          <p:nvPr/>
        </p:nvPicPr>
        <p:blipFill rotWithShape="1">
          <a:blip r:embed="rId4">
            <a:alphaModFix/>
          </a:blip>
          <a:srcRect b="0" l="0" r="0" t="0"/>
          <a:stretch/>
        </p:blipFill>
        <p:spPr>
          <a:xfrm>
            <a:off x="4504163" y="4525347"/>
            <a:ext cx="2059567" cy="1564375"/>
          </a:xfrm>
          <a:prstGeom prst="rect">
            <a:avLst/>
          </a:prstGeom>
          <a:noFill/>
          <a:ln>
            <a:noFill/>
          </a:ln>
        </p:spPr>
      </p:pic>
      <p:sp>
        <p:nvSpPr>
          <p:cNvPr id="90" name="Google Shape;90;p17"/>
          <p:cNvSpPr txBox="1"/>
          <p:nvPr/>
        </p:nvSpPr>
        <p:spPr>
          <a:xfrm>
            <a:off x="511972" y="1766175"/>
            <a:ext cx="8862600" cy="713700"/>
          </a:xfrm>
          <a:prstGeom prst="rect">
            <a:avLst/>
          </a:prstGeom>
          <a:noFill/>
          <a:ln>
            <a:noFill/>
          </a:ln>
        </p:spPr>
        <p:txBody>
          <a:bodyPr anchorCtr="0" anchor="t" bIns="107250" lIns="107250" spcFirstLastPara="1" rIns="107250" wrap="square" tIns="107250">
            <a:noAutofit/>
          </a:bodyPr>
          <a:lstStyle/>
          <a:p>
            <a:pPr indent="-372523" lvl="0" marL="536433" marR="0" rtl="0" algn="l">
              <a:lnSpc>
                <a:spcPct val="100000"/>
              </a:lnSpc>
              <a:spcBef>
                <a:spcPts val="0"/>
              </a:spcBef>
              <a:spcAft>
                <a:spcPts val="0"/>
              </a:spcAft>
              <a:buClr>
                <a:srgbClr val="000000"/>
              </a:buClr>
              <a:buSzPts val="1400"/>
              <a:buFont typeface="Arial"/>
              <a:buChar char="➔"/>
            </a:pPr>
            <a:r>
              <a:rPr b="0" i="0" lang="en-US" sz="1600" u="none" cap="none" strike="noStrike">
                <a:solidFill>
                  <a:srgbClr val="000000"/>
                </a:solidFill>
                <a:latin typeface="Arial"/>
                <a:ea typeface="Arial"/>
                <a:cs typeface="Arial"/>
                <a:sym typeface="Arial"/>
              </a:rPr>
              <a:t>A lo largo de la historia los fenomenos eléctricos y magnéticos aparecieron como curiosidades</a:t>
            </a:r>
            <a:r>
              <a:rPr lang="en-US" sz="1600"/>
              <a:t>/rarezas (poca </a:t>
            </a:r>
            <a:r>
              <a:rPr i="1" lang="en-US" sz="1600"/>
              <a:t>intensidad</a:t>
            </a:r>
            <a:r>
              <a:rPr lang="en-US" sz="1600"/>
              <a:t>, fenómenos aislados … no como la </a:t>
            </a:r>
            <a:r>
              <a:rPr i="1" lang="en-US" sz="1600"/>
              <a:t>gravedad</a:t>
            </a:r>
            <a:r>
              <a:rPr lang="en-US" sz="1600"/>
              <a:t>)</a:t>
            </a:r>
            <a:endParaRPr b="0" sz="16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37675" y="593367"/>
            <a:ext cx="9230650" cy="763600"/>
          </a:xfrm>
          <a:prstGeom prst="rect">
            <a:avLst/>
          </a:prstGeom>
          <a:solidFill>
            <a:srgbClr val="F3F3F3"/>
          </a:solidFill>
          <a:ln cap="flat" cmpd="sng" w="9525">
            <a:solidFill>
              <a:srgbClr val="FFFFFF"/>
            </a:solidFill>
            <a:prstDash val="solid"/>
            <a:round/>
            <a:headEnd len="sm" w="sm" type="none"/>
            <a:tailEnd len="sm" w="sm" type="none"/>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El comienzo...</a:t>
            </a:r>
            <a:endParaRPr/>
          </a:p>
        </p:txBody>
      </p:sp>
      <p:sp>
        <p:nvSpPr>
          <p:cNvPr id="96" name="Google Shape;96;p18"/>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97" name="Google Shape;97;p18"/>
          <p:cNvSpPr txBox="1"/>
          <p:nvPr/>
        </p:nvSpPr>
        <p:spPr>
          <a:xfrm>
            <a:off x="337675" y="1655633"/>
            <a:ext cx="6318975" cy="713600"/>
          </a:xfrm>
          <a:prstGeom prst="rect">
            <a:avLst/>
          </a:prstGeom>
          <a:noFill/>
          <a:ln>
            <a:noFill/>
          </a:ln>
        </p:spPr>
        <p:txBody>
          <a:bodyPr anchorCtr="0" anchor="t" bIns="107250" lIns="107250" spcFirstLastPara="1" rIns="107250" wrap="square" tIns="107250">
            <a:noAutofit/>
          </a:bodyPr>
          <a:lstStyle/>
          <a:p>
            <a:pPr indent="-372523" lvl="0" marL="536433" marR="0" rtl="0" algn="l">
              <a:lnSpc>
                <a:spcPct val="100000"/>
              </a:lnSpc>
              <a:spcBef>
                <a:spcPts val="0"/>
              </a:spcBef>
              <a:spcAft>
                <a:spcPts val="0"/>
              </a:spcAft>
              <a:buClr>
                <a:srgbClr val="000000"/>
              </a:buClr>
              <a:buSzPts val="1400"/>
              <a:buFont typeface="Arial"/>
              <a:buChar char="➔"/>
            </a:pPr>
            <a:r>
              <a:rPr b="0" i="0" lang="en-US" sz="1600" u="none" cap="none" strike="noStrike">
                <a:solidFill>
                  <a:srgbClr val="000000"/>
                </a:solidFill>
                <a:latin typeface="Arial"/>
                <a:ea typeface="Arial"/>
                <a:cs typeface="Arial"/>
                <a:sym typeface="Arial"/>
              </a:rPr>
              <a:t>William Gilbert (1581 D.C.): </a:t>
            </a:r>
            <a:r>
              <a:rPr lang="en-US" sz="1600"/>
              <a:t>Médico</a:t>
            </a:r>
            <a:r>
              <a:rPr b="0" i="0" lang="en-US" sz="1600" u="none" cap="none" strike="noStrike">
                <a:solidFill>
                  <a:srgbClr val="000000"/>
                </a:solidFill>
                <a:latin typeface="Arial"/>
                <a:ea typeface="Arial"/>
                <a:cs typeface="Arial"/>
                <a:sym typeface="Arial"/>
              </a:rPr>
              <a:t> y naturalista ingles. </a:t>
            </a:r>
            <a:endParaRPr b="0" i="0" sz="1600" u="none" cap="none" strike="noStrike">
              <a:solidFill>
                <a:srgbClr val="000000"/>
              </a:solidFill>
              <a:latin typeface="Arial"/>
              <a:ea typeface="Arial"/>
              <a:cs typeface="Arial"/>
              <a:sym typeface="Arial"/>
            </a:endParaRPr>
          </a:p>
          <a:p>
            <a:pPr indent="0" lvl="0" marL="536433"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1072866"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pic>
        <p:nvPicPr>
          <p:cNvPr id="98" name="Google Shape;98;p18"/>
          <p:cNvPicPr preferRelativeResize="0"/>
          <p:nvPr/>
        </p:nvPicPr>
        <p:blipFill rotWithShape="1">
          <a:blip r:embed="rId3">
            <a:alphaModFix/>
          </a:blip>
          <a:srcRect b="0" l="0" r="0" t="0"/>
          <a:stretch/>
        </p:blipFill>
        <p:spPr>
          <a:xfrm>
            <a:off x="7919086" y="1385045"/>
            <a:ext cx="1670608" cy="2431984"/>
          </a:xfrm>
          <a:prstGeom prst="rect">
            <a:avLst/>
          </a:prstGeom>
          <a:noFill/>
          <a:ln>
            <a:noFill/>
          </a:ln>
        </p:spPr>
      </p:pic>
      <p:sp>
        <p:nvSpPr>
          <p:cNvPr id="99" name="Google Shape;99;p18"/>
          <p:cNvSpPr txBox="1"/>
          <p:nvPr/>
        </p:nvSpPr>
        <p:spPr>
          <a:xfrm>
            <a:off x="2300865" y="2534067"/>
            <a:ext cx="1497275" cy="1141200"/>
          </a:xfrm>
          <a:prstGeom prst="rect">
            <a:avLst/>
          </a:prstGeom>
          <a:noFill/>
          <a:ln>
            <a:noFill/>
          </a:ln>
        </p:spPr>
        <p:txBody>
          <a:bodyPr anchorCtr="0" anchor="t" bIns="107250" lIns="107250" spcFirstLastPara="1" rIns="107250" wrap="square" tIns="107250">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Diamante</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Azufre</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Cera fundida</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a:t>
            </a:r>
            <a:endParaRPr b="0" i="0" sz="1600" u="none" cap="none" strike="noStrike">
              <a:solidFill>
                <a:srgbClr val="000000"/>
              </a:solidFill>
              <a:latin typeface="Arial"/>
              <a:ea typeface="Arial"/>
              <a:cs typeface="Arial"/>
              <a:sym typeface="Arial"/>
            </a:endParaRPr>
          </a:p>
        </p:txBody>
      </p:sp>
      <p:sp>
        <p:nvSpPr>
          <p:cNvPr id="100" name="Google Shape;100;p18"/>
          <p:cNvSpPr txBox="1"/>
          <p:nvPr/>
        </p:nvSpPr>
        <p:spPr>
          <a:xfrm>
            <a:off x="4743727" y="2534067"/>
            <a:ext cx="1007825" cy="1141200"/>
          </a:xfrm>
          <a:prstGeom prst="rect">
            <a:avLst/>
          </a:prstGeom>
          <a:noFill/>
          <a:ln>
            <a:noFill/>
          </a:ln>
        </p:spPr>
        <p:txBody>
          <a:bodyPr anchorCtr="0" anchor="t" bIns="107250" lIns="107250" spcFirstLastPara="1" rIns="107250" wrap="square" tIns="107250">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Madera</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Metales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Tierra</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a:t>
            </a:r>
            <a:endParaRPr b="0" i="0" sz="1600" u="none" cap="none" strike="noStrike">
              <a:solidFill>
                <a:srgbClr val="000000"/>
              </a:solidFill>
              <a:latin typeface="Arial"/>
              <a:ea typeface="Arial"/>
              <a:cs typeface="Arial"/>
              <a:sym typeface="Arial"/>
            </a:endParaRPr>
          </a:p>
        </p:txBody>
      </p:sp>
      <p:sp>
        <p:nvSpPr>
          <p:cNvPr id="101" name="Google Shape;101;p18"/>
          <p:cNvSpPr txBox="1"/>
          <p:nvPr/>
        </p:nvSpPr>
        <p:spPr>
          <a:xfrm>
            <a:off x="3755780" y="2718248"/>
            <a:ext cx="1158625" cy="524800"/>
          </a:xfrm>
          <a:prstGeom prst="rect">
            <a:avLst/>
          </a:prstGeom>
          <a:noFill/>
          <a:ln>
            <a:noFill/>
          </a:ln>
        </p:spPr>
        <p:txBody>
          <a:bodyPr anchorCtr="0" anchor="t" bIns="107250" lIns="107250" spcFirstLastPara="1" rIns="107250" wrap="square" tIns="107250">
            <a:noAutofit/>
          </a:bodyPr>
          <a:lstStyle/>
          <a:p>
            <a:pPr indent="0" lvl="0" marL="0" marR="0" rtl="0" algn="l">
              <a:lnSpc>
                <a:spcPct val="100000"/>
              </a:lnSpc>
              <a:spcBef>
                <a:spcPts val="0"/>
              </a:spcBef>
              <a:spcAft>
                <a:spcPts val="0"/>
              </a:spcAft>
              <a:buNone/>
            </a:pPr>
            <a:r>
              <a:rPr b="0" i="0" lang="en-US" sz="1300" u="none" cap="none" strike="noStrike">
                <a:solidFill>
                  <a:srgbClr val="000000"/>
                </a:solidFill>
                <a:latin typeface="Arial"/>
                <a:ea typeface="Arial"/>
                <a:cs typeface="Arial"/>
                <a:sym typeface="Arial"/>
              </a:rPr>
              <a:t>atraccion?</a:t>
            </a:r>
            <a:endParaRPr b="0" i="0" sz="1300" u="none" cap="none" strike="noStrike">
              <a:solidFill>
                <a:srgbClr val="000000"/>
              </a:solidFill>
              <a:latin typeface="Arial"/>
              <a:ea typeface="Arial"/>
              <a:cs typeface="Arial"/>
              <a:sym typeface="Arial"/>
            </a:endParaRPr>
          </a:p>
        </p:txBody>
      </p:sp>
      <p:sp>
        <p:nvSpPr>
          <p:cNvPr id="102" name="Google Shape;102;p18"/>
          <p:cNvSpPr txBox="1"/>
          <p:nvPr/>
        </p:nvSpPr>
        <p:spPr>
          <a:xfrm>
            <a:off x="-48073" y="3716217"/>
            <a:ext cx="8546200" cy="524800"/>
          </a:xfrm>
          <a:prstGeom prst="rect">
            <a:avLst/>
          </a:prstGeom>
          <a:noFill/>
          <a:ln>
            <a:noFill/>
          </a:ln>
        </p:spPr>
        <p:txBody>
          <a:bodyPr anchorCtr="0" anchor="t" bIns="107250" lIns="107250" spcFirstLastPara="1" rIns="107250" wrap="square" tIns="107250">
            <a:noAutofit/>
          </a:bodyPr>
          <a:lstStyle/>
          <a:p>
            <a:pPr indent="0" lvl="0" marL="1072866"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Quizas sí, despues de todo,  se trate de un comportamiento universal…</a:t>
            </a:r>
            <a:endParaRPr b="0" i="0" sz="1600" u="none" cap="none" strike="noStrike">
              <a:solidFill>
                <a:srgbClr val="000000"/>
              </a:solidFill>
              <a:latin typeface="Arial"/>
              <a:ea typeface="Arial"/>
              <a:cs typeface="Arial"/>
              <a:sym typeface="Arial"/>
            </a:endParaRPr>
          </a:p>
          <a:p>
            <a:pPr indent="0" lvl="0" marL="1072866"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1072866"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103" name="Google Shape;103;p18"/>
          <p:cNvSpPr txBox="1"/>
          <p:nvPr/>
        </p:nvSpPr>
        <p:spPr>
          <a:xfrm>
            <a:off x="735638" y="4153300"/>
            <a:ext cx="8612899" cy="911069"/>
          </a:xfrm>
          <a:prstGeom prst="rect">
            <a:avLst/>
          </a:prstGeom>
          <a:noFill/>
          <a:ln>
            <a:noFill/>
          </a:ln>
        </p:spPr>
        <p:txBody>
          <a:bodyPr anchorCtr="0" anchor="t" bIns="107250" lIns="107250" spcFirstLastPara="1" rIns="107250" wrap="square" tIns="107250">
            <a:noAutofit/>
          </a:bodyPr>
          <a:lstStyle/>
          <a:p>
            <a:pPr indent="-335270" lvl="0" marL="499180" marR="0" rtl="0" algn="l">
              <a:lnSpc>
                <a:spcPct val="100000"/>
              </a:lnSpc>
              <a:spcBef>
                <a:spcPts val="0"/>
              </a:spcBef>
              <a:spcAft>
                <a:spcPts val="0"/>
              </a:spcAft>
              <a:buClr>
                <a:schemeClr val="dk1"/>
              </a:buClr>
              <a:buSzPts val="1400"/>
              <a:buFont typeface="Noto Sans Symbols"/>
              <a:buChar char="▪"/>
            </a:pPr>
            <a:r>
              <a:rPr b="0" i="0" lang="en-US" sz="1600" u="none" cap="none" strike="noStrike">
                <a:solidFill>
                  <a:schemeClr val="dk1"/>
                </a:solidFill>
                <a:latin typeface="Arial"/>
                <a:ea typeface="Arial"/>
                <a:cs typeface="Arial"/>
                <a:sym typeface="Arial"/>
              </a:rPr>
              <a:t>Clasifico a los materiales: vítreos (vidrios, lanas, ...) vs resinosos (ambar, seda,...)</a:t>
            </a:r>
            <a:endParaRPr b="0" i="0" sz="1600" u="none" cap="none" strike="noStrike">
              <a:solidFill>
                <a:schemeClr val="dk1"/>
              </a:solidFill>
              <a:latin typeface="Arial"/>
              <a:ea typeface="Arial"/>
              <a:cs typeface="Arial"/>
              <a:sym typeface="Arial"/>
            </a:endParaRPr>
          </a:p>
          <a:p>
            <a:pPr indent="-335270" lvl="0" marL="499180" marR="0" rtl="0" algn="l">
              <a:lnSpc>
                <a:spcPct val="100000"/>
              </a:lnSpc>
              <a:spcBef>
                <a:spcPts val="0"/>
              </a:spcBef>
              <a:spcAft>
                <a:spcPts val="0"/>
              </a:spcAft>
              <a:buClr>
                <a:schemeClr val="dk1"/>
              </a:buClr>
              <a:buSzPts val="1400"/>
              <a:buFont typeface="Noto Sans Symbols"/>
              <a:buChar char="▪"/>
            </a:pPr>
            <a:r>
              <a:rPr b="0" i="0" lang="en-US" sz="1600" u="none" cap="none" strike="noStrike">
                <a:solidFill>
                  <a:schemeClr val="dk1"/>
                </a:solidFill>
                <a:latin typeface="Arial"/>
                <a:ea typeface="Arial"/>
                <a:cs typeface="Arial"/>
                <a:sym typeface="Arial"/>
              </a:rPr>
              <a:t>Introdujo la nocion de </a:t>
            </a:r>
            <a:r>
              <a:rPr b="1" i="1" lang="en-US" sz="1600" u="none" cap="none" strike="noStrike">
                <a:solidFill>
                  <a:schemeClr val="dk1"/>
                </a:solidFill>
                <a:latin typeface="Arial"/>
                <a:ea typeface="Arial"/>
                <a:cs typeface="Arial"/>
                <a:sym typeface="Arial"/>
              </a:rPr>
              <a:t>fuerza electrica </a:t>
            </a:r>
            <a:r>
              <a:rPr b="0" i="0" lang="en-US" sz="1600" u="none" cap="none" strike="noStrike">
                <a:solidFill>
                  <a:schemeClr val="dk1"/>
                </a:solidFill>
                <a:latin typeface="Arial"/>
                <a:ea typeface="Arial"/>
                <a:cs typeface="Arial"/>
                <a:sym typeface="Arial"/>
              </a:rPr>
              <a:t>para describir estos fenomenos ( </a:t>
            </a:r>
            <a:r>
              <a:rPr b="0" i="1" lang="en-US" sz="1300" u="none" cap="none" strike="noStrike">
                <a:solidFill>
                  <a:schemeClr val="dk1"/>
                </a:solidFill>
                <a:latin typeface="Arial"/>
                <a:ea typeface="Arial"/>
                <a:cs typeface="Arial"/>
                <a:sym typeface="Arial"/>
              </a:rPr>
              <a:t>ἤλεκτρον</a:t>
            </a:r>
            <a:r>
              <a:rPr b="0" i="0" lang="en-US" sz="1300" u="none" cap="none" strike="noStrike">
                <a:solidFill>
                  <a:schemeClr val="dk1"/>
                </a:solidFill>
                <a:latin typeface="Arial"/>
                <a:ea typeface="Arial"/>
                <a:cs typeface="Arial"/>
                <a:sym typeface="Arial"/>
              </a:rPr>
              <a:t> (</a:t>
            </a:r>
            <a:r>
              <a:rPr b="0" i="1" lang="en-US" sz="1300" u="none" cap="none" strike="noStrike">
                <a:solidFill>
                  <a:schemeClr val="dk1"/>
                </a:solidFill>
                <a:latin typeface="Arial"/>
                <a:ea typeface="Arial"/>
                <a:cs typeface="Arial"/>
                <a:sym typeface="Arial"/>
              </a:rPr>
              <a:t>elektron</a:t>
            </a:r>
            <a:r>
              <a:rPr b="0" i="0" lang="en-US" sz="1300" u="none" cap="none" strike="noStrike">
                <a:solidFill>
                  <a:schemeClr val="dk1"/>
                </a:solidFill>
                <a:latin typeface="Arial"/>
                <a:ea typeface="Arial"/>
                <a:cs typeface="Arial"/>
                <a:sym typeface="Arial"/>
              </a:rPr>
              <a:t>) significa ambar en griego)</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cxnSp>
        <p:nvCxnSpPr>
          <p:cNvPr id="104" name="Google Shape;104;p18"/>
          <p:cNvCxnSpPr>
            <a:endCxn id="100" idx="1"/>
          </p:cNvCxnSpPr>
          <p:nvPr/>
        </p:nvCxnSpPr>
        <p:spPr>
          <a:xfrm>
            <a:off x="3640627" y="3104667"/>
            <a:ext cx="1103100" cy="0"/>
          </a:xfrm>
          <a:prstGeom prst="straightConnector1">
            <a:avLst/>
          </a:prstGeom>
          <a:noFill/>
          <a:ln cap="flat" cmpd="sng" w="9525">
            <a:solidFill>
              <a:schemeClr val="dk1"/>
            </a:solidFill>
            <a:prstDash val="solid"/>
            <a:round/>
            <a:headEnd len="med" w="med" type="diamond"/>
            <a:tailEnd len="med" w="med" type="diamond"/>
          </a:ln>
        </p:spPr>
      </p:cxnSp>
      <p:sp>
        <p:nvSpPr>
          <p:cNvPr id="105" name="Google Shape;105;p18"/>
          <p:cNvSpPr/>
          <p:nvPr/>
        </p:nvSpPr>
        <p:spPr>
          <a:xfrm>
            <a:off x="809569" y="5398051"/>
            <a:ext cx="7591914" cy="1339440"/>
          </a:xfrm>
          <a:prstGeom prst="rect">
            <a:avLst/>
          </a:prstGeom>
          <a:noFill/>
          <a:ln>
            <a:noFill/>
          </a:ln>
        </p:spPr>
        <p:txBody>
          <a:bodyPr anchorCtr="0" anchor="t" bIns="53625" lIns="107275" spcFirstLastPara="1" rIns="107275" wrap="square" tIns="53625">
            <a:no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Arial"/>
                <a:ea typeface="Arial"/>
                <a:cs typeface="Arial"/>
                <a:sym typeface="Arial"/>
              </a:rPr>
              <a:t>Ademas trabajo sobre magnetismo:</a:t>
            </a:r>
            <a:endParaRPr/>
          </a:p>
          <a:p>
            <a:pPr indent="-372523" lvl="0" marL="536433" marR="0" rtl="0" algn="l">
              <a:lnSpc>
                <a:spcPct val="100000"/>
              </a:lnSpc>
              <a:spcBef>
                <a:spcPts val="0"/>
              </a:spcBef>
              <a:spcAft>
                <a:spcPts val="0"/>
              </a:spcAft>
              <a:buClr>
                <a:schemeClr val="dk1"/>
              </a:buClr>
              <a:buSzPts val="1400"/>
              <a:buFont typeface="Noto Sans Symbols"/>
              <a:buChar char="▪"/>
            </a:pPr>
            <a:r>
              <a:rPr b="0" i="0" lang="en-US" sz="1200" u="none" cap="none" strike="noStrike">
                <a:solidFill>
                  <a:schemeClr val="dk1"/>
                </a:solidFill>
                <a:latin typeface="Arial"/>
                <a:ea typeface="Arial"/>
                <a:cs typeface="Arial"/>
                <a:sym typeface="Arial"/>
              </a:rPr>
              <a:t>Se dió cuenta que 2 extremos de la piedra imán era diferentes: los llamo </a:t>
            </a:r>
            <a:r>
              <a:rPr b="1" i="0" lang="en-US" sz="1200" u="none" cap="none" strike="noStrike">
                <a:solidFill>
                  <a:schemeClr val="dk1"/>
                </a:solidFill>
                <a:latin typeface="Arial"/>
                <a:ea typeface="Arial"/>
                <a:cs typeface="Arial"/>
                <a:sym typeface="Arial"/>
              </a:rPr>
              <a:t>polo Norte</a:t>
            </a:r>
            <a:r>
              <a:rPr b="0" i="0" lang="en-US" sz="1200" u="none" cap="none" strike="noStrike">
                <a:solidFill>
                  <a:schemeClr val="dk1"/>
                </a:solidFill>
                <a:latin typeface="Arial"/>
                <a:ea typeface="Arial"/>
                <a:cs typeface="Arial"/>
                <a:sym typeface="Arial"/>
              </a:rPr>
              <a:t> y </a:t>
            </a:r>
            <a:r>
              <a:rPr b="1" i="0" lang="en-US" sz="1200" u="none" cap="none" strike="noStrike">
                <a:solidFill>
                  <a:schemeClr val="dk1"/>
                </a:solidFill>
                <a:latin typeface="Arial"/>
                <a:ea typeface="Arial"/>
                <a:cs typeface="Arial"/>
                <a:sym typeface="Arial"/>
              </a:rPr>
              <a:t>polo Sur</a:t>
            </a:r>
            <a:r>
              <a:rPr b="0" i="0" lang="en-US" sz="1200" u="none" cap="none" strike="noStrike">
                <a:solidFill>
                  <a:schemeClr val="dk1"/>
                </a:solidFill>
                <a:latin typeface="Arial"/>
                <a:ea typeface="Arial"/>
                <a:cs typeface="Arial"/>
                <a:sym typeface="Arial"/>
              </a:rPr>
              <a:t>. Polos iguales se repelían y polos distintos se atraían</a:t>
            </a:r>
            <a:endParaRPr/>
          </a:p>
          <a:p>
            <a:pPr indent="-283623" lvl="0" marL="536433" marR="0" rtl="0" algn="l">
              <a:lnSpc>
                <a:spcPct val="100000"/>
              </a:lnSpc>
              <a:spcBef>
                <a:spcPts val="0"/>
              </a:spcBef>
              <a:spcAft>
                <a:spcPts val="0"/>
              </a:spcAft>
              <a:buClr>
                <a:schemeClr val="dk1"/>
              </a:buClr>
              <a:buSzPts val="1400"/>
              <a:buFont typeface="Noto Sans Symbols"/>
              <a:buNone/>
            </a:pPr>
            <a:r>
              <a:t/>
            </a:r>
            <a:endParaRPr b="0" i="0" sz="1200" u="none" cap="none" strike="noStrike">
              <a:solidFill>
                <a:schemeClr val="dk1"/>
              </a:solidFill>
              <a:latin typeface="Arial"/>
              <a:ea typeface="Arial"/>
              <a:cs typeface="Arial"/>
              <a:sym typeface="Arial"/>
            </a:endParaRPr>
          </a:p>
          <a:p>
            <a:pPr indent="-372523" lvl="0" marL="536433" marR="0" rtl="0" algn="l">
              <a:lnSpc>
                <a:spcPct val="100000"/>
              </a:lnSpc>
              <a:spcBef>
                <a:spcPts val="0"/>
              </a:spcBef>
              <a:spcAft>
                <a:spcPts val="0"/>
              </a:spcAft>
              <a:buClr>
                <a:schemeClr val="dk1"/>
              </a:buClr>
              <a:buSzPts val="1400"/>
              <a:buFont typeface="Noto Sans Symbols"/>
              <a:buChar char="▪"/>
            </a:pPr>
            <a:r>
              <a:rPr b="0" i="0" lang="en-US" sz="1200" u="none" cap="none" strike="noStrike">
                <a:solidFill>
                  <a:schemeClr val="dk1"/>
                </a:solidFill>
                <a:latin typeface="Arial"/>
                <a:ea typeface="Arial"/>
                <a:cs typeface="Arial"/>
                <a:sym typeface="Arial"/>
              </a:rPr>
              <a:t>Para explicar el funcionamiento de la brújula, propuso que la tierra se comportaba como iman (!)</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106" name="Google Shape;106;p18"/>
          <p:cNvSpPr/>
          <p:nvPr/>
        </p:nvSpPr>
        <p:spPr>
          <a:xfrm>
            <a:off x="1245465" y="2164049"/>
            <a:ext cx="3498017" cy="354555"/>
          </a:xfrm>
          <a:prstGeom prst="rect">
            <a:avLst/>
          </a:prstGeom>
          <a:noFill/>
          <a:ln>
            <a:noFill/>
          </a:ln>
        </p:spPr>
        <p:txBody>
          <a:bodyPr anchorCtr="0" anchor="t" bIns="53625" lIns="107275" spcFirstLastPara="1" rIns="107275" wrap="square" tIns="53625">
            <a:noAutofit/>
          </a:bodyPr>
          <a:lstStyle/>
          <a:p>
            <a:pPr indent="0" lvl="1" marL="730145"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Exprimentos </a:t>
            </a:r>
            <a:r>
              <a:rPr b="0" i="1" lang="en-US" sz="1600" u="none" cap="none" strike="noStrike">
                <a:solidFill>
                  <a:srgbClr val="000000"/>
                </a:solidFill>
                <a:latin typeface="Arial"/>
                <a:ea typeface="Arial"/>
                <a:cs typeface="Arial"/>
                <a:sym typeface="Arial"/>
              </a:rPr>
              <a:t>frotando</a:t>
            </a:r>
            <a:r>
              <a:rPr b="0" i="0" lang="en-US" sz="1600" u="none" cap="none" strike="noStrike">
                <a:solidFill>
                  <a:srgbClr val="000000"/>
                </a:solidFill>
                <a:latin typeface="Arial"/>
                <a:ea typeface="Arial"/>
                <a:cs typeface="Arial"/>
                <a:sym typeface="Arial"/>
              </a:rPr>
              <a:t> cosas</a:t>
            </a:r>
            <a:endParaRPr b="0" i="0" sz="16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37675" y="593367"/>
            <a:ext cx="9230650" cy="763600"/>
          </a:xfrm>
          <a:prstGeom prst="rect">
            <a:avLst/>
          </a:prstGeom>
          <a:solidFill>
            <a:srgbClr val="F3F3F3"/>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El comienzo…</a:t>
            </a:r>
            <a:endParaRPr/>
          </a:p>
        </p:txBody>
      </p:sp>
      <p:sp>
        <p:nvSpPr>
          <p:cNvPr id="112" name="Google Shape;112;p19"/>
          <p:cNvSpPr txBox="1"/>
          <p:nvPr>
            <p:ph idx="1" type="body"/>
          </p:nvPr>
        </p:nvSpPr>
        <p:spPr>
          <a:xfrm>
            <a:off x="337675" y="1536625"/>
            <a:ext cx="6988200" cy="1663800"/>
          </a:xfrm>
          <a:prstGeom prst="rect">
            <a:avLst/>
          </a:prstGeom>
          <a:noFill/>
          <a:ln>
            <a:noFill/>
          </a:ln>
        </p:spPr>
        <p:txBody>
          <a:bodyPr anchorCtr="0" anchor="t" bIns="107250" lIns="107250" spcFirstLastPara="1" rIns="107250" wrap="square" tIns="107250">
            <a:noAutofit/>
          </a:bodyPr>
          <a:lstStyle/>
          <a:p>
            <a:pPr indent="-402325" lvl="0" marL="536433" rtl="0" algn="l">
              <a:lnSpc>
                <a:spcPct val="115000"/>
              </a:lnSpc>
              <a:spcBef>
                <a:spcPts val="0"/>
              </a:spcBef>
              <a:spcAft>
                <a:spcPts val="0"/>
              </a:spcAft>
              <a:buSzPts val="1800"/>
              <a:buChar char="●"/>
            </a:pPr>
            <a:r>
              <a:rPr lang="en-US">
                <a:solidFill>
                  <a:schemeClr val="dk1"/>
                </a:solidFill>
              </a:rPr>
              <a:t>Benjamin Franklin (1747)</a:t>
            </a:r>
            <a:endParaRPr/>
          </a:p>
          <a:p>
            <a:pPr indent="0" lvl="0" marL="134108" rtl="0" algn="l">
              <a:lnSpc>
                <a:spcPct val="115000"/>
              </a:lnSpc>
              <a:spcBef>
                <a:spcPts val="0"/>
              </a:spcBef>
              <a:spcAft>
                <a:spcPts val="0"/>
              </a:spcAft>
              <a:buSzPts val="1800"/>
              <a:buNone/>
            </a:pPr>
            <a:r>
              <a:t/>
            </a:r>
            <a:endParaRPr>
              <a:solidFill>
                <a:schemeClr val="dk1"/>
              </a:solidFill>
            </a:endParaRPr>
          </a:p>
          <a:p>
            <a:pPr indent="0" lvl="0" marL="134108" rtl="0" algn="l">
              <a:lnSpc>
                <a:spcPct val="115000"/>
              </a:lnSpc>
              <a:spcBef>
                <a:spcPts val="0"/>
              </a:spcBef>
              <a:spcAft>
                <a:spcPts val="0"/>
              </a:spcAft>
              <a:buSzPts val="1800"/>
              <a:buNone/>
            </a:pPr>
            <a:r>
              <a:rPr lang="en-US">
                <a:solidFill>
                  <a:schemeClr val="dk1"/>
                </a:solidFill>
              </a:rPr>
              <a:t>La electricidad </a:t>
            </a:r>
            <a:r>
              <a:rPr b="1" i="1" lang="en-US">
                <a:solidFill>
                  <a:schemeClr val="dk1"/>
                </a:solidFill>
              </a:rPr>
              <a:t>v</a:t>
            </a:r>
            <a:r>
              <a:rPr b="1" i="1" lang="en-US">
                <a:solidFill>
                  <a:schemeClr val="dk1"/>
                </a:solidFill>
              </a:rPr>
              <a:t>ítrea</a:t>
            </a:r>
            <a:r>
              <a:rPr lang="en-US">
                <a:solidFill>
                  <a:schemeClr val="dk1"/>
                </a:solidFill>
              </a:rPr>
              <a:t> y </a:t>
            </a:r>
            <a:r>
              <a:rPr b="1" i="1" lang="en-US">
                <a:solidFill>
                  <a:schemeClr val="dk1"/>
                </a:solidFill>
              </a:rPr>
              <a:t>resinosa</a:t>
            </a:r>
            <a:r>
              <a:rPr lang="en-US">
                <a:solidFill>
                  <a:schemeClr val="dk1"/>
                </a:solidFill>
              </a:rPr>
              <a:t> no se correspondian con diferentes tipos de </a:t>
            </a:r>
            <a:r>
              <a:rPr b="1" i="1" lang="en-US">
                <a:solidFill>
                  <a:schemeClr val="dk1"/>
                </a:solidFill>
              </a:rPr>
              <a:t>fluidos eléctricos</a:t>
            </a:r>
            <a:endParaRPr b="1" i="1">
              <a:solidFill>
                <a:schemeClr val="dk1"/>
              </a:solidFill>
            </a:endParaRPr>
          </a:p>
          <a:p>
            <a:pPr indent="0" lvl="0" marL="134108" rtl="0" algn="l">
              <a:lnSpc>
                <a:spcPct val="115000"/>
              </a:lnSpc>
              <a:spcBef>
                <a:spcPts val="0"/>
              </a:spcBef>
              <a:spcAft>
                <a:spcPts val="0"/>
              </a:spcAft>
              <a:buSzPts val="1800"/>
              <a:buNone/>
            </a:pPr>
            <a:r>
              <a:t/>
            </a:r>
            <a:endParaRPr>
              <a:solidFill>
                <a:schemeClr val="dk1"/>
              </a:solidFill>
            </a:endParaRPr>
          </a:p>
          <a:p>
            <a:pPr indent="0" lvl="0" marL="134108" rtl="0" algn="l">
              <a:lnSpc>
                <a:spcPct val="115000"/>
              </a:lnSpc>
              <a:spcBef>
                <a:spcPts val="0"/>
              </a:spcBef>
              <a:spcAft>
                <a:spcPts val="0"/>
              </a:spcAft>
              <a:buSzPts val="1800"/>
              <a:buNone/>
            </a:pPr>
            <a:r>
              <a:rPr lang="en-US">
                <a:solidFill>
                  <a:schemeClr val="dk1"/>
                </a:solidFill>
              </a:rPr>
              <a:t>La electrificación por frotamiento se podía entender si se piensa que </a:t>
            </a:r>
            <a:r>
              <a:rPr i="1" lang="en-US">
                <a:solidFill>
                  <a:schemeClr val="dk1"/>
                </a:solidFill>
              </a:rPr>
              <a:t>cuerpos vítreos </a:t>
            </a:r>
            <a:r>
              <a:rPr lang="en-US">
                <a:solidFill>
                  <a:schemeClr val="dk1"/>
                </a:solidFill>
              </a:rPr>
              <a:t>reciben </a:t>
            </a:r>
            <a:r>
              <a:rPr b="1" i="1" lang="en-US" strike="sngStrike">
                <a:solidFill>
                  <a:schemeClr val="dk1"/>
                </a:solidFill>
              </a:rPr>
              <a:t>fluido</a:t>
            </a:r>
            <a:r>
              <a:rPr b="1" i="1" lang="en-US">
                <a:solidFill>
                  <a:schemeClr val="dk1"/>
                </a:solidFill>
              </a:rPr>
              <a:t> carga eléctrica </a:t>
            </a:r>
            <a:r>
              <a:rPr b="1" lang="en-US">
                <a:solidFill>
                  <a:schemeClr val="dk1"/>
                </a:solidFill>
              </a:rPr>
              <a:t> </a:t>
            </a:r>
            <a:r>
              <a:rPr lang="en-US">
                <a:solidFill>
                  <a:schemeClr val="dk1"/>
                </a:solidFill>
              </a:rPr>
              <a:t>y los </a:t>
            </a:r>
            <a:r>
              <a:rPr i="1" lang="en-US">
                <a:solidFill>
                  <a:schemeClr val="dk1"/>
                </a:solidFill>
              </a:rPr>
              <a:t>resinosos </a:t>
            </a:r>
            <a:r>
              <a:rPr lang="en-US">
                <a:solidFill>
                  <a:schemeClr val="dk1"/>
                </a:solidFill>
              </a:rPr>
              <a:t> la entregaban.</a:t>
            </a:r>
            <a:endParaRPr/>
          </a:p>
        </p:txBody>
      </p:sp>
      <p:sp>
        <p:nvSpPr>
          <p:cNvPr id="113" name="Google Shape;113;p19"/>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14" name="Google Shape;114;p19"/>
          <p:cNvPicPr preferRelativeResize="0"/>
          <p:nvPr/>
        </p:nvPicPr>
        <p:blipFill rotWithShape="1">
          <a:blip r:embed="rId3">
            <a:alphaModFix/>
          </a:blip>
          <a:srcRect b="0" l="0" r="0" t="0"/>
          <a:stretch/>
        </p:blipFill>
        <p:spPr>
          <a:xfrm>
            <a:off x="8002079" y="1418447"/>
            <a:ext cx="1659866" cy="20220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p:nvPr/>
        </p:nvSpPr>
        <p:spPr>
          <a:xfrm>
            <a:off x="3716977" y="5818909"/>
            <a:ext cx="3206337" cy="551375"/>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0" name="Google Shape;120;p20"/>
          <p:cNvSpPr txBox="1"/>
          <p:nvPr>
            <p:ph type="title"/>
          </p:nvPr>
        </p:nvSpPr>
        <p:spPr>
          <a:xfrm>
            <a:off x="337675" y="593367"/>
            <a:ext cx="9230650" cy="763600"/>
          </a:xfrm>
          <a:prstGeom prst="rect">
            <a:avLst/>
          </a:prstGeom>
          <a:solidFill>
            <a:srgbClr val="F3F3F3"/>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El comienzo…</a:t>
            </a:r>
            <a:endParaRPr/>
          </a:p>
        </p:txBody>
      </p:sp>
      <p:sp>
        <p:nvSpPr>
          <p:cNvPr id="121" name="Google Shape;121;p20"/>
          <p:cNvSpPr txBox="1"/>
          <p:nvPr>
            <p:ph idx="1" type="body"/>
          </p:nvPr>
        </p:nvSpPr>
        <p:spPr>
          <a:xfrm>
            <a:off x="337675" y="1536633"/>
            <a:ext cx="7743644" cy="1663767"/>
          </a:xfrm>
          <a:prstGeom prst="rect">
            <a:avLst/>
          </a:prstGeom>
          <a:noFill/>
          <a:ln>
            <a:noFill/>
          </a:ln>
        </p:spPr>
        <p:txBody>
          <a:bodyPr anchorCtr="0" anchor="t" bIns="107250" lIns="107250" spcFirstLastPara="1" rIns="107250" wrap="square" tIns="107250">
            <a:noAutofit/>
          </a:bodyPr>
          <a:lstStyle/>
          <a:p>
            <a:pPr indent="-402325" lvl="0" marL="536433" rtl="0" algn="l">
              <a:lnSpc>
                <a:spcPct val="115000"/>
              </a:lnSpc>
              <a:spcBef>
                <a:spcPts val="0"/>
              </a:spcBef>
              <a:spcAft>
                <a:spcPts val="0"/>
              </a:spcAft>
              <a:buSzPts val="1800"/>
              <a:buChar char="●"/>
            </a:pPr>
            <a:r>
              <a:rPr lang="en-US">
                <a:solidFill>
                  <a:schemeClr val="dk1"/>
                </a:solidFill>
              </a:rPr>
              <a:t>Benjamin Franklin (1747)</a:t>
            </a:r>
            <a:endParaRPr/>
          </a:p>
          <a:p>
            <a:pPr indent="0" lvl="0" marL="134108" rtl="0" algn="l">
              <a:lnSpc>
                <a:spcPct val="115000"/>
              </a:lnSpc>
              <a:spcBef>
                <a:spcPts val="0"/>
              </a:spcBef>
              <a:spcAft>
                <a:spcPts val="0"/>
              </a:spcAft>
              <a:buSzPts val="1800"/>
              <a:buNone/>
            </a:pPr>
            <a:r>
              <a:t/>
            </a:r>
            <a:endParaRPr>
              <a:solidFill>
                <a:schemeClr val="dk1"/>
              </a:solidFill>
            </a:endParaRPr>
          </a:p>
          <a:p>
            <a:pPr indent="0" lvl="0" marL="134108" rtl="0" algn="l">
              <a:lnSpc>
                <a:spcPct val="115000"/>
              </a:lnSpc>
              <a:spcBef>
                <a:spcPts val="0"/>
              </a:spcBef>
              <a:spcAft>
                <a:spcPts val="0"/>
              </a:spcAft>
              <a:buSzPts val="1800"/>
              <a:buNone/>
            </a:pPr>
            <a:r>
              <a:rPr lang="en-US">
                <a:solidFill>
                  <a:schemeClr val="dk1"/>
                </a:solidFill>
              </a:rPr>
              <a:t>La electrificación por frotamiento se podía entender si se piensa que </a:t>
            </a:r>
            <a:r>
              <a:rPr i="1" lang="en-US">
                <a:solidFill>
                  <a:schemeClr val="dk1"/>
                </a:solidFill>
              </a:rPr>
              <a:t>cuerpos vítreos </a:t>
            </a:r>
            <a:r>
              <a:rPr lang="en-US">
                <a:solidFill>
                  <a:schemeClr val="dk1"/>
                </a:solidFill>
              </a:rPr>
              <a:t>reciben </a:t>
            </a:r>
            <a:r>
              <a:rPr b="1" i="1" lang="en-US">
                <a:solidFill>
                  <a:schemeClr val="dk1"/>
                </a:solidFill>
              </a:rPr>
              <a:t>carga eléctrica </a:t>
            </a:r>
            <a:r>
              <a:rPr b="1" lang="en-US">
                <a:solidFill>
                  <a:schemeClr val="dk1"/>
                </a:solidFill>
              </a:rPr>
              <a:t> </a:t>
            </a:r>
            <a:r>
              <a:rPr lang="en-US">
                <a:solidFill>
                  <a:schemeClr val="dk1"/>
                </a:solidFill>
              </a:rPr>
              <a:t>y los </a:t>
            </a:r>
            <a:r>
              <a:rPr i="1" lang="en-US">
                <a:solidFill>
                  <a:schemeClr val="dk1"/>
                </a:solidFill>
              </a:rPr>
              <a:t>resinosos </a:t>
            </a:r>
            <a:r>
              <a:rPr lang="en-US">
                <a:solidFill>
                  <a:schemeClr val="dk1"/>
                </a:solidFill>
              </a:rPr>
              <a:t> lo entregaban.</a:t>
            </a:r>
            <a:endParaRPr/>
          </a:p>
        </p:txBody>
      </p:sp>
      <p:sp>
        <p:nvSpPr>
          <p:cNvPr id="122" name="Google Shape;122;p20"/>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123" name="Google Shape;123;p20"/>
          <p:cNvGrpSpPr/>
          <p:nvPr/>
        </p:nvGrpSpPr>
        <p:grpSpPr>
          <a:xfrm>
            <a:off x="691974" y="3024964"/>
            <a:ext cx="6506543" cy="830998"/>
            <a:chOff x="691974" y="3062036"/>
            <a:chExt cx="6506543" cy="830998"/>
          </a:xfrm>
        </p:grpSpPr>
        <p:sp>
          <p:nvSpPr>
            <p:cNvPr id="124" name="Google Shape;124;p20"/>
            <p:cNvSpPr txBox="1"/>
            <p:nvPr/>
          </p:nvSpPr>
          <p:spPr>
            <a:xfrm>
              <a:off x="1543674" y="3062037"/>
              <a:ext cx="5654843"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Esta idea  de recibir y ceder implicaba que sea lo que fuere la </a:t>
              </a:r>
              <a:r>
                <a:rPr b="1" i="0" lang="en-US" sz="1600" u="none" cap="none" strike="noStrike">
                  <a:solidFill>
                    <a:srgbClr val="000000"/>
                  </a:solidFill>
                  <a:latin typeface="Arial"/>
                  <a:ea typeface="Arial"/>
                  <a:cs typeface="Arial"/>
                  <a:sym typeface="Arial"/>
                </a:rPr>
                <a:t>carga</a:t>
              </a:r>
              <a:r>
                <a:rPr b="0" i="0" lang="en-US" sz="1600" u="none" cap="none" strike="noStrike">
                  <a:solidFill>
                    <a:srgbClr val="000000"/>
                  </a:solidFill>
                  <a:latin typeface="Arial"/>
                  <a:ea typeface="Arial"/>
                  <a:cs typeface="Arial"/>
                  <a:sym typeface="Arial"/>
                </a:rPr>
                <a:t>…es una cantidad que </a:t>
              </a:r>
              <a:r>
                <a:rPr b="1" i="0" lang="en-US" sz="1600" u="none" cap="none" strike="noStrike">
                  <a:solidFill>
                    <a:srgbClr val="000000"/>
                  </a:solidFill>
                  <a:latin typeface="Arial"/>
                  <a:ea typeface="Arial"/>
                  <a:cs typeface="Arial"/>
                  <a:sym typeface="Arial"/>
                </a:rPr>
                <a:t>se conserva </a:t>
              </a:r>
              <a:r>
                <a:rPr b="0" i="0" lang="en-US" sz="1600" u="none" cap="none" strike="noStrike">
                  <a:solidFill>
                    <a:srgbClr val="000000"/>
                  </a:solidFill>
                  <a:latin typeface="Arial"/>
                  <a:ea typeface="Arial"/>
                  <a:cs typeface="Arial"/>
                  <a:sym typeface="Arial"/>
                </a:rPr>
                <a:t>en estas transformaciones</a:t>
              </a:r>
              <a:endParaRPr b="0" i="0" sz="1600" u="none" cap="none" strike="noStrike">
                <a:solidFill>
                  <a:srgbClr val="000000"/>
                </a:solidFill>
                <a:latin typeface="Arial"/>
                <a:ea typeface="Arial"/>
                <a:cs typeface="Arial"/>
                <a:sym typeface="Arial"/>
              </a:endParaRPr>
            </a:p>
          </p:txBody>
        </p:sp>
        <p:cxnSp>
          <p:nvCxnSpPr>
            <p:cNvPr id="125" name="Google Shape;125;p20"/>
            <p:cNvCxnSpPr>
              <a:endCxn id="124" idx="1"/>
            </p:cNvCxnSpPr>
            <p:nvPr/>
          </p:nvCxnSpPr>
          <p:spPr>
            <a:xfrm>
              <a:off x="691974" y="3062036"/>
              <a:ext cx="851700" cy="415500"/>
            </a:xfrm>
            <a:prstGeom prst="bentConnector3">
              <a:avLst>
                <a:gd fmla="val -2230" name="adj1"/>
              </a:avLst>
            </a:prstGeom>
            <a:noFill/>
            <a:ln cap="flat" cmpd="sng" w="9525">
              <a:solidFill>
                <a:srgbClr val="FDA739"/>
              </a:solidFill>
              <a:prstDash val="solid"/>
              <a:round/>
              <a:headEnd len="sm" w="sm" type="none"/>
              <a:tailEnd len="med" w="med" type="stealth"/>
            </a:ln>
          </p:spPr>
        </p:cxnSp>
      </p:grpSp>
      <p:sp>
        <p:nvSpPr>
          <p:cNvPr id="126" name="Google Shape;126;p20"/>
          <p:cNvSpPr txBox="1"/>
          <p:nvPr/>
        </p:nvSpPr>
        <p:spPr>
          <a:xfrm>
            <a:off x="433137" y="4163568"/>
            <a:ext cx="801373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Observaciones experimentales: sean A, B y C tres cuerpos cargados (i.e. frotados) </a:t>
            </a:r>
            <a:endParaRPr b="0" i="0" sz="1600" u="none" cap="none" strike="noStrike">
              <a:solidFill>
                <a:srgbClr val="000000"/>
              </a:solidFill>
              <a:latin typeface="Arial"/>
              <a:ea typeface="Arial"/>
              <a:cs typeface="Arial"/>
              <a:sym typeface="Arial"/>
            </a:endParaRPr>
          </a:p>
        </p:txBody>
      </p:sp>
      <p:sp>
        <p:nvSpPr>
          <p:cNvPr id="127" name="Google Shape;127;p20"/>
          <p:cNvSpPr txBox="1"/>
          <p:nvPr/>
        </p:nvSpPr>
        <p:spPr>
          <a:xfrm>
            <a:off x="926432" y="4568227"/>
            <a:ext cx="766908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1: si A y B </a:t>
            </a:r>
            <a:r>
              <a:rPr b="1" i="0" lang="en-US" sz="1600" u="none" cap="none" strike="noStrike">
                <a:solidFill>
                  <a:srgbClr val="00B0F0"/>
                </a:solidFill>
                <a:latin typeface="Arial"/>
                <a:ea typeface="Arial"/>
                <a:cs typeface="Arial"/>
                <a:sym typeface="Arial"/>
              </a:rPr>
              <a:t>se repelen</a:t>
            </a:r>
            <a:r>
              <a:rPr b="0" i="0" lang="en-US" sz="1600" u="none" cap="none" strike="noStrike">
                <a:solidFill>
                  <a:srgbClr val="000000"/>
                </a:solidFill>
                <a:latin typeface="Arial"/>
                <a:ea typeface="Arial"/>
                <a:cs typeface="Arial"/>
                <a:sym typeface="Arial"/>
              </a:rPr>
              <a:t>, entonces C o se </a:t>
            </a:r>
            <a:r>
              <a:rPr b="1" i="0" lang="en-US" sz="1600" u="none" cap="none" strike="noStrike">
                <a:solidFill>
                  <a:srgbClr val="00B0F0"/>
                </a:solidFill>
                <a:latin typeface="Arial"/>
                <a:ea typeface="Arial"/>
                <a:cs typeface="Arial"/>
                <a:sym typeface="Arial"/>
              </a:rPr>
              <a:t>repele con ambos</a:t>
            </a:r>
            <a:r>
              <a:rPr b="0" i="0" lang="en-US" sz="1600" u="none" cap="none" strike="noStrike">
                <a:solidFill>
                  <a:srgbClr val="000000"/>
                </a:solidFill>
                <a:latin typeface="Arial"/>
                <a:ea typeface="Arial"/>
                <a:cs typeface="Arial"/>
                <a:sym typeface="Arial"/>
              </a:rPr>
              <a:t> </a:t>
            </a:r>
            <a:r>
              <a:rPr b="1" i="0" lang="en-US" sz="1600" u="none" cap="none" strike="noStrike">
                <a:solidFill>
                  <a:srgbClr val="000000"/>
                </a:solidFill>
                <a:latin typeface="Arial"/>
                <a:ea typeface="Arial"/>
                <a:cs typeface="Arial"/>
                <a:sym typeface="Arial"/>
              </a:rPr>
              <a:t>o</a:t>
            </a:r>
            <a:r>
              <a:rPr b="0" i="0" lang="en-US" sz="1600" u="none" cap="none" strike="noStrike">
                <a:solidFill>
                  <a:srgbClr val="000000"/>
                </a:solidFill>
                <a:latin typeface="Arial"/>
                <a:ea typeface="Arial"/>
                <a:cs typeface="Arial"/>
                <a:sym typeface="Arial"/>
              </a:rPr>
              <a:t> se </a:t>
            </a:r>
            <a:r>
              <a:rPr b="1" i="0" lang="en-US" sz="1600" u="none" cap="none" strike="noStrike">
                <a:solidFill>
                  <a:srgbClr val="FFC000"/>
                </a:solidFill>
                <a:latin typeface="Arial"/>
                <a:ea typeface="Arial"/>
                <a:cs typeface="Arial"/>
                <a:sym typeface="Arial"/>
              </a:rPr>
              <a:t>atrae con ambos</a:t>
            </a:r>
            <a:endParaRPr b="1" i="0" sz="1600" u="none" cap="none" strike="noStrike">
              <a:solidFill>
                <a:srgbClr val="FFC000"/>
              </a:solidFill>
              <a:latin typeface="Arial"/>
              <a:ea typeface="Arial"/>
              <a:cs typeface="Arial"/>
              <a:sym typeface="Arial"/>
            </a:endParaRPr>
          </a:p>
        </p:txBody>
      </p:sp>
      <p:sp>
        <p:nvSpPr>
          <p:cNvPr id="128" name="Google Shape;128;p20"/>
          <p:cNvSpPr txBox="1"/>
          <p:nvPr/>
        </p:nvSpPr>
        <p:spPr>
          <a:xfrm>
            <a:off x="934448" y="4998663"/>
            <a:ext cx="699903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2: si A y B </a:t>
            </a:r>
            <a:r>
              <a:rPr b="1" i="0" lang="en-US" sz="1600" u="none" cap="none" strike="noStrike">
                <a:solidFill>
                  <a:srgbClr val="FFC000"/>
                </a:solidFill>
                <a:latin typeface="Arial"/>
                <a:ea typeface="Arial"/>
                <a:cs typeface="Arial"/>
                <a:sym typeface="Arial"/>
              </a:rPr>
              <a:t>se atraen</a:t>
            </a:r>
            <a:r>
              <a:rPr b="0" i="0" lang="en-US" sz="1600" u="none" cap="none" strike="noStrike">
                <a:solidFill>
                  <a:srgbClr val="000000"/>
                </a:solidFill>
                <a:latin typeface="Arial"/>
                <a:ea typeface="Arial"/>
                <a:cs typeface="Arial"/>
                <a:sym typeface="Arial"/>
              </a:rPr>
              <a:t>, entonces C  se </a:t>
            </a:r>
            <a:r>
              <a:rPr b="1" i="0" lang="en-US" sz="1600" u="none" cap="none" strike="noStrike">
                <a:solidFill>
                  <a:srgbClr val="92D050"/>
                </a:solidFill>
                <a:latin typeface="Arial"/>
                <a:ea typeface="Arial"/>
                <a:cs typeface="Arial"/>
                <a:sym typeface="Arial"/>
              </a:rPr>
              <a:t>repele con uno </a:t>
            </a:r>
            <a:r>
              <a:rPr b="1" i="0" lang="en-US" sz="1600" u="none" cap="none" strike="noStrike">
                <a:solidFill>
                  <a:srgbClr val="000000"/>
                </a:solidFill>
                <a:latin typeface="Arial"/>
                <a:ea typeface="Arial"/>
                <a:cs typeface="Arial"/>
                <a:sym typeface="Arial"/>
              </a:rPr>
              <a:t>y</a:t>
            </a:r>
            <a:r>
              <a:rPr b="0" i="0" lang="en-US" sz="1600" u="none" cap="none" strike="noStrike">
                <a:solidFill>
                  <a:srgbClr val="000000"/>
                </a:solidFill>
                <a:latin typeface="Arial"/>
                <a:ea typeface="Arial"/>
                <a:cs typeface="Arial"/>
                <a:sym typeface="Arial"/>
              </a:rPr>
              <a:t> se </a:t>
            </a:r>
            <a:r>
              <a:rPr b="1" i="0" lang="en-US" sz="1600" u="none" cap="none" strike="noStrike">
                <a:solidFill>
                  <a:srgbClr val="92D050"/>
                </a:solidFill>
                <a:latin typeface="Arial"/>
                <a:ea typeface="Arial"/>
                <a:cs typeface="Arial"/>
                <a:sym typeface="Arial"/>
              </a:rPr>
              <a:t>atrae con otro</a:t>
            </a:r>
            <a:endParaRPr b="1" i="0" sz="1600" u="none" cap="none" strike="noStrike">
              <a:solidFill>
                <a:srgbClr val="92D050"/>
              </a:solidFill>
              <a:latin typeface="Arial"/>
              <a:ea typeface="Arial"/>
              <a:cs typeface="Arial"/>
              <a:sym typeface="Arial"/>
            </a:endParaRPr>
          </a:p>
        </p:txBody>
      </p:sp>
      <p:sp>
        <p:nvSpPr>
          <p:cNvPr id="129" name="Google Shape;129;p20"/>
          <p:cNvSpPr txBox="1"/>
          <p:nvPr/>
        </p:nvSpPr>
        <p:spPr>
          <a:xfrm>
            <a:off x="433137" y="5539287"/>
            <a:ext cx="922880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Para explicar 1 y 2 se postula que:   Existen cargas de 2 tipos (llamémoslas: positivas y negativas)</a:t>
            </a:r>
            <a:endParaRPr/>
          </a:p>
          <a:p>
            <a:pPr indent="0" lvl="5"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                                                         Cargas del mismo tipo se repelen</a:t>
            </a:r>
            <a:endParaRPr/>
          </a:p>
          <a:p>
            <a:pPr indent="0" lvl="3"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                                                         Cargas de diferente tipo se atraen</a:t>
            </a:r>
            <a:endParaRPr b="0" i="0" sz="1600" u="none" cap="none" strike="noStrike">
              <a:solidFill>
                <a:srgbClr val="000000"/>
              </a:solidFill>
              <a:latin typeface="Arial"/>
              <a:ea typeface="Arial"/>
              <a:cs typeface="Arial"/>
              <a:sym typeface="Arial"/>
            </a:endParaRPr>
          </a:p>
        </p:txBody>
      </p:sp>
      <p:pic>
        <p:nvPicPr>
          <p:cNvPr id="130" name="Google Shape;130;p20"/>
          <p:cNvPicPr preferRelativeResize="0"/>
          <p:nvPr/>
        </p:nvPicPr>
        <p:blipFill rotWithShape="1">
          <a:blip r:embed="rId3">
            <a:alphaModFix/>
          </a:blip>
          <a:srcRect b="0" l="0" r="0" t="0"/>
          <a:stretch/>
        </p:blipFill>
        <p:spPr>
          <a:xfrm>
            <a:off x="8002079" y="1418447"/>
            <a:ext cx="1659866" cy="202201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4" name="Shape 134"/>
        <p:cNvGrpSpPr/>
        <p:nvPr/>
      </p:nvGrpSpPr>
      <p:grpSpPr>
        <a:xfrm>
          <a:off x="0" y="0"/>
          <a:ext cx="0" cy="0"/>
          <a:chOff x="0" y="0"/>
          <a:chExt cx="0" cy="0"/>
        </a:xfrm>
      </p:grpSpPr>
      <p:sp>
        <p:nvSpPr>
          <p:cNvPr id="135" name="Google Shape;135;p21"/>
          <p:cNvSpPr txBox="1"/>
          <p:nvPr>
            <p:ph type="title"/>
          </p:nvPr>
        </p:nvSpPr>
        <p:spPr>
          <a:xfrm>
            <a:off x="337675" y="593367"/>
            <a:ext cx="9230650" cy="763600"/>
          </a:xfrm>
          <a:prstGeom prst="rect">
            <a:avLst/>
          </a:prstGeom>
          <a:solidFill>
            <a:srgbClr val="F3F3F3"/>
          </a:solidFill>
          <a:ln>
            <a:noFill/>
          </a:ln>
        </p:spPr>
        <p:txBody>
          <a:bodyPr anchorCtr="0" anchor="t" bIns="107250" lIns="107250" spcFirstLastPara="1" rIns="107250" wrap="square" tIns="107250">
            <a:noAutofit/>
          </a:bodyPr>
          <a:lstStyle/>
          <a:p>
            <a:pPr indent="0" lvl="0" marL="0" rtl="0" algn="l">
              <a:lnSpc>
                <a:spcPct val="100000"/>
              </a:lnSpc>
              <a:spcBef>
                <a:spcPts val="0"/>
              </a:spcBef>
              <a:spcAft>
                <a:spcPts val="0"/>
              </a:spcAft>
              <a:buSzPts val="2800"/>
              <a:buNone/>
            </a:pPr>
            <a:r>
              <a:rPr lang="en-US"/>
              <a:t>El comienzo…</a:t>
            </a:r>
            <a:endParaRPr/>
          </a:p>
        </p:txBody>
      </p:sp>
      <p:sp>
        <p:nvSpPr>
          <p:cNvPr id="136" name="Google Shape;136;p21"/>
          <p:cNvSpPr txBox="1"/>
          <p:nvPr>
            <p:ph idx="1" type="body"/>
          </p:nvPr>
        </p:nvSpPr>
        <p:spPr>
          <a:xfrm>
            <a:off x="337675" y="1536633"/>
            <a:ext cx="7743644" cy="1663767"/>
          </a:xfrm>
          <a:prstGeom prst="rect">
            <a:avLst/>
          </a:prstGeom>
          <a:noFill/>
          <a:ln>
            <a:noFill/>
          </a:ln>
        </p:spPr>
        <p:txBody>
          <a:bodyPr anchorCtr="0" anchor="t" bIns="107250" lIns="107250" spcFirstLastPara="1" rIns="107250" wrap="square" tIns="107250">
            <a:noAutofit/>
          </a:bodyPr>
          <a:lstStyle/>
          <a:p>
            <a:pPr indent="-402325" lvl="0" marL="536433" rtl="0" algn="l">
              <a:lnSpc>
                <a:spcPct val="115000"/>
              </a:lnSpc>
              <a:spcBef>
                <a:spcPts val="0"/>
              </a:spcBef>
              <a:spcAft>
                <a:spcPts val="0"/>
              </a:spcAft>
              <a:buSzPts val="1800"/>
              <a:buChar char="●"/>
            </a:pPr>
            <a:r>
              <a:rPr lang="en-US">
                <a:solidFill>
                  <a:schemeClr val="dk1"/>
                </a:solidFill>
              </a:rPr>
              <a:t>Benjamin Franklin (1747)</a:t>
            </a:r>
            <a:endParaRPr/>
          </a:p>
          <a:p>
            <a:pPr indent="0" lvl="0" marL="134108" rtl="0" algn="l">
              <a:lnSpc>
                <a:spcPct val="115000"/>
              </a:lnSpc>
              <a:spcBef>
                <a:spcPts val="0"/>
              </a:spcBef>
              <a:spcAft>
                <a:spcPts val="0"/>
              </a:spcAft>
              <a:buSzPts val="1800"/>
              <a:buNone/>
            </a:pPr>
            <a:r>
              <a:t/>
            </a:r>
            <a:endParaRPr>
              <a:solidFill>
                <a:schemeClr val="dk1"/>
              </a:solidFill>
            </a:endParaRPr>
          </a:p>
          <a:p>
            <a:pPr indent="0" lvl="0" marL="134108" rtl="0" algn="l">
              <a:lnSpc>
                <a:spcPct val="115000"/>
              </a:lnSpc>
              <a:spcBef>
                <a:spcPts val="0"/>
              </a:spcBef>
              <a:spcAft>
                <a:spcPts val="0"/>
              </a:spcAft>
              <a:buSzPts val="1800"/>
              <a:buNone/>
            </a:pPr>
            <a:r>
              <a:rPr lang="en-US">
                <a:solidFill>
                  <a:schemeClr val="dk1"/>
                </a:solidFill>
              </a:rPr>
              <a:t>La electrificación por frotamiento se podía entender si se piensa que </a:t>
            </a:r>
            <a:r>
              <a:rPr i="1" lang="en-US">
                <a:solidFill>
                  <a:schemeClr val="dk1"/>
                </a:solidFill>
              </a:rPr>
              <a:t>cuerpos vítreos </a:t>
            </a:r>
            <a:r>
              <a:rPr lang="en-US">
                <a:solidFill>
                  <a:schemeClr val="dk1"/>
                </a:solidFill>
              </a:rPr>
              <a:t>reciben </a:t>
            </a:r>
            <a:r>
              <a:rPr b="1" i="1" lang="en-US">
                <a:solidFill>
                  <a:schemeClr val="dk1"/>
                </a:solidFill>
              </a:rPr>
              <a:t>carga eléctrica </a:t>
            </a:r>
            <a:r>
              <a:rPr b="1" lang="en-US">
                <a:solidFill>
                  <a:schemeClr val="dk1"/>
                </a:solidFill>
              </a:rPr>
              <a:t> </a:t>
            </a:r>
            <a:r>
              <a:rPr lang="en-US">
                <a:solidFill>
                  <a:schemeClr val="dk1"/>
                </a:solidFill>
              </a:rPr>
              <a:t>y los </a:t>
            </a:r>
            <a:r>
              <a:rPr i="1" lang="en-US">
                <a:solidFill>
                  <a:schemeClr val="dk1"/>
                </a:solidFill>
              </a:rPr>
              <a:t>resinosos </a:t>
            </a:r>
            <a:r>
              <a:rPr lang="en-US">
                <a:solidFill>
                  <a:schemeClr val="dk1"/>
                </a:solidFill>
              </a:rPr>
              <a:t> lo entregaban.</a:t>
            </a:r>
            <a:endParaRPr/>
          </a:p>
        </p:txBody>
      </p:sp>
      <p:sp>
        <p:nvSpPr>
          <p:cNvPr id="137" name="Google Shape;137;p21"/>
          <p:cNvSpPr txBox="1"/>
          <p:nvPr>
            <p:ph idx="12" type="sldNum"/>
          </p:nvPr>
        </p:nvSpPr>
        <p:spPr>
          <a:xfrm>
            <a:off x="9178496" y="6217623"/>
            <a:ext cx="594425" cy="524800"/>
          </a:xfrm>
          <a:prstGeom prst="rect">
            <a:avLst/>
          </a:prstGeom>
          <a:noFill/>
          <a:ln>
            <a:noFill/>
          </a:ln>
        </p:spPr>
        <p:txBody>
          <a:bodyPr anchorCtr="0" anchor="ctr" bIns="107250" lIns="107250" spcFirstLastPara="1" rIns="107250" wrap="square" tIns="1072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138" name="Google Shape;138;p21"/>
          <p:cNvGrpSpPr/>
          <p:nvPr/>
        </p:nvGrpSpPr>
        <p:grpSpPr>
          <a:xfrm>
            <a:off x="691974" y="3024964"/>
            <a:ext cx="6506543" cy="830998"/>
            <a:chOff x="691974" y="3062036"/>
            <a:chExt cx="6506543" cy="830998"/>
          </a:xfrm>
        </p:grpSpPr>
        <p:sp>
          <p:nvSpPr>
            <p:cNvPr id="139" name="Google Shape;139;p21"/>
            <p:cNvSpPr txBox="1"/>
            <p:nvPr/>
          </p:nvSpPr>
          <p:spPr>
            <a:xfrm>
              <a:off x="1543674" y="3062037"/>
              <a:ext cx="5654843"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Esta idea  de recibir y ceder implicaba que sea lo que fuere la </a:t>
              </a:r>
              <a:r>
                <a:rPr b="1" i="0" lang="en-US" sz="1600" u="none" cap="none" strike="noStrike">
                  <a:solidFill>
                    <a:srgbClr val="000000"/>
                  </a:solidFill>
                  <a:latin typeface="Arial"/>
                  <a:ea typeface="Arial"/>
                  <a:cs typeface="Arial"/>
                  <a:sym typeface="Arial"/>
                </a:rPr>
                <a:t>carga</a:t>
              </a:r>
              <a:r>
                <a:rPr b="0" i="0" lang="en-US" sz="1600" u="none" cap="none" strike="noStrike">
                  <a:solidFill>
                    <a:srgbClr val="000000"/>
                  </a:solidFill>
                  <a:latin typeface="Arial"/>
                  <a:ea typeface="Arial"/>
                  <a:cs typeface="Arial"/>
                  <a:sym typeface="Arial"/>
                </a:rPr>
                <a:t>…es una cantidad que </a:t>
              </a:r>
              <a:r>
                <a:rPr b="1" i="0" lang="en-US" sz="1600" u="none" cap="none" strike="noStrike">
                  <a:solidFill>
                    <a:srgbClr val="000000"/>
                  </a:solidFill>
                  <a:latin typeface="Arial"/>
                  <a:ea typeface="Arial"/>
                  <a:cs typeface="Arial"/>
                  <a:sym typeface="Arial"/>
                </a:rPr>
                <a:t>se conserva </a:t>
              </a:r>
              <a:r>
                <a:rPr b="0" i="0" lang="en-US" sz="1600" u="none" cap="none" strike="noStrike">
                  <a:solidFill>
                    <a:srgbClr val="000000"/>
                  </a:solidFill>
                  <a:latin typeface="Arial"/>
                  <a:ea typeface="Arial"/>
                  <a:cs typeface="Arial"/>
                  <a:sym typeface="Arial"/>
                </a:rPr>
                <a:t>en estas transformaciones</a:t>
              </a:r>
              <a:endParaRPr b="0" i="0" sz="1600" u="none" cap="none" strike="noStrike">
                <a:solidFill>
                  <a:srgbClr val="000000"/>
                </a:solidFill>
                <a:latin typeface="Arial"/>
                <a:ea typeface="Arial"/>
                <a:cs typeface="Arial"/>
                <a:sym typeface="Arial"/>
              </a:endParaRPr>
            </a:p>
          </p:txBody>
        </p:sp>
        <p:cxnSp>
          <p:nvCxnSpPr>
            <p:cNvPr id="140" name="Google Shape;140;p21"/>
            <p:cNvCxnSpPr>
              <a:endCxn id="139" idx="1"/>
            </p:cNvCxnSpPr>
            <p:nvPr/>
          </p:nvCxnSpPr>
          <p:spPr>
            <a:xfrm>
              <a:off x="691974" y="3062036"/>
              <a:ext cx="851700" cy="415500"/>
            </a:xfrm>
            <a:prstGeom prst="bentConnector3">
              <a:avLst>
                <a:gd fmla="val -2230" name="adj1"/>
              </a:avLst>
            </a:prstGeom>
            <a:noFill/>
            <a:ln cap="flat" cmpd="sng" w="9525">
              <a:solidFill>
                <a:srgbClr val="FDA739"/>
              </a:solidFill>
              <a:prstDash val="solid"/>
              <a:round/>
              <a:headEnd len="sm" w="sm" type="none"/>
              <a:tailEnd len="med" w="med" type="stealth"/>
            </a:ln>
          </p:spPr>
        </p:cxnSp>
      </p:grpSp>
      <p:pic>
        <p:nvPicPr>
          <p:cNvPr id="141" name="Google Shape;141;p21"/>
          <p:cNvPicPr preferRelativeResize="0"/>
          <p:nvPr/>
        </p:nvPicPr>
        <p:blipFill rotWithShape="1">
          <a:blip r:embed="rId3">
            <a:alphaModFix/>
          </a:blip>
          <a:srcRect b="0" l="0" r="0" t="0"/>
          <a:stretch/>
        </p:blipFill>
        <p:spPr>
          <a:xfrm>
            <a:off x="8002079" y="1418447"/>
            <a:ext cx="1659866" cy="2022018"/>
          </a:xfrm>
          <a:prstGeom prst="rect">
            <a:avLst/>
          </a:prstGeom>
          <a:noFill/>
          <a:ln>
            <a:noFill/>
          </a:ln>
        </p:spPr>
      </p:pic>
      <p:pic>
        <p:nvPicPr>
          <p:cNvPr id="142" name="Google Shape;142;p21"/>
          <p:cNvPicPr preferRelativeResize="0"/>
          <p:nvPr/>
        </p:nvPicPr>
        <p:blipFill rotWithShape="1">
          <a:blip r:embed="rId4">
            <a:alphaModFix/>
          </a:blip>
          <a:srcRect b="0" l="0" r="0" t="0"/>
          <a:stretch/>
        </p:blipFill>
        <p:spPr>
          <a:xfrm>
            <a:off x="3784523" y="3984161"/>
            <a:ext cx="3257380" cy="279570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